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9" r:id="rId2"/>
    <p:sldMasterId id="2147483660" r:id="rId3"/>
    <p:sldMasterId id="2147483672" r:id="rId4"/>
  </p:sldMasterIdLst>
  <p:notesMasterIdLst>
    <p:notesMasterId r:id="rId20"/>
  </p:notesMasterIdLst>
  <p:sldIdLst>
    <p:sldId id="296" r:id="rId5"/>
    <p:sldId id="367" r:id="rId6"/>
    <p:sldId id="368" r:id="rId7"/>
    <p:sldId id="358" r:id="rId8"/>
    <p:sldId id="363" r:id="rId9"/>
    <p:sldId id="369" r:id="rId10"/>
    <p:sldId id="364" r:id="rId11"/>
    <p:sldId id="356" r:id="rId12"/>
    <p:sldId id="361" r:id="rId13"/>
    <p:sldId id="365" r:id="rId14"/>
    <p:sldId id="351" r:id="rId15"/>
    <p:sldId id="355" r:id="rId16"/>
    <p:sldId id="354" r:id="rId17"/>
    <p:sldId id="353" r:id="rId18"/>
    <p:sldId id="352" r:id="rId19"/>
  </p:sldIdLst>
  <p:sldSz cx="12192000" cy="6858000"/>
  <p:notesSz cx="6761163" cy="99425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0B0B"/>
    <a:srgbClr val="C7410B"/>
    <a:srgbClr val="8D4427"/>
    <a:srgbClr val="E0A998"/>
    <a:srgbClr val="EFD989"/>
    <a:srgbClr val="F7B7BD"/>
    <a:srgbClr val="F187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62" autoAdjust="0"/>
  </p:normalViewPr>
  <p:slideViewPr>
    <p:cSldViewPr snapToGrid="0">
      <p:cViewPr varScale="1">
        <p:scale>
          <a:sx n="70" d="100"/>
          <a:sy n="70" d="100"/>
        </p:scale>
        <p:origin x="-70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3:17.11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1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1-02-17T06:12:41.289"/>
    </inkml:context>
  </inkml:definitions>
  <inkml:traceGroup>
    <inkml:annotationXML>
      <emma:emma xmlns:emma="http://www.w3.org/2003/04/emma" version="1.0">
        <emma:interpretation id="{A2C0AF2E-EFC1-4A69-A7D8-D0214EC80BFA}" emma:medium="tactile" emma:mode="ink">
          <msink:context xmlns:msink="http://schemas.microsoft.com/ink/2010/main" type="writingRegion" rotatedBoundingBox="3759,3778 14570,4101 14175,17320 3364,16997"/>
        </emma:interpretation>
      </emma:emma>
    </inkml:annotationXML>
    <inkml:traceGroup>
      <inkml:annotationXML>
        <emma:emma xmlns:emma="http://www.w3.org/2003/04/emma" version="1.0">
          <emma:interpretation id="{DFAD59E4-CC0F-45F3-B74A-39698D3E11B2}" emma:medium="tactile" emma:mode="ink">
            <msink:context xmlns:msink="http://schemas.microsoft.com/ink/2010/main" type="paragraph" rotatedBoundingBox="5192,3821 11029,3995 11001,4926 5164,4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5FA405-CF67-4FC0-8A43-48B2165A460F}" emma:medium="tactile" emma:mode="ink">
              <msink:context xmlns:msink="http://schemas.microsoft.com/ink/2010/main" type="line" rotatedBoundingBox="5192,3821 11029,3995 11001,4926 5164,4751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79F84E-CE75-48C5-B33B-EE6B0AAF0EA6}" emma:medium="tactile" emma:mode="ink">
                <msink:context xmlns:msink="http://schemas.microsoft.com/ink/2010/main" type="inkWord" rotatedBoundingBox="5192,3821 11029,3995 11001,4926 5164,4751"/>
              </emma:interpretation>
              <emma:one-of disjunction-type="recognition" id="oneOf0">
                <emma:interpretation id="interp0" emma:lang="en-IN" emma:confidence="0">
                  <emma:literal>Visitant</emma:literal>
                </emma:interpretation>
                <emma:interpretation id="interp1" emma:lang="en-IN" emma:confidence="0">
                  <emma:literal>Vitiate</emma:literal>
                </emma:interpretation>
                <emma:interpretation id="interp2" emma:lang="en-IN" emma:confidence="0">
                  <emma:literal>Vindicate</emma:literal>
                </emma:interpretation>
                <emma:interpretation id="interp3" emma:lang="en-IN" emma:confidence="0">
                  <emma:literal>Viutocit</emma:literal>
                </emma:interpretation>
                <emma:interpretation id="interp4" emma:lang="en-IN" emma:confidence="0">
                  <emma:literal>Ventilate</emma:literal>
                </emma:interpretation>
              </emma:one-of>
            </emma:emma>
          </inkml:annotationXML>
          <inkml:trace contextRef="#ctx0" brushRef="#br0">-293-3049 47,'0'0'71,"0"0"13,0 0-9,0-7 2,0 7 2,0 0 5,0 0-13,-2-4-5,2 4 0,0 0 3,0 0-10,0 0 4,0-11 7,0 11-17,0 0 5,0 0-2,0-7-11,0 7 0,0 0 3,0 0-1,0 0-6,0 0 4,-6-5-4,6 5-7,0 0-4,0 0-1,0 0-4,0 0-4,0 0-3,0 0-5,0 0-5,0 0 3,0 0-3,0 0 0,0 0 1,0 0-2,0 0 1,-5 19-5,5-19-1,5 12 2,-5-2 2,2 5 6,2 3-2,-2-3 0,4 8 9,-4 2 0,4 1-6,0 0 2,1 0 8,1 4-1,-2-4-2,0-4 1,2 4-15,-1-1 14,-3-2 1,-1-5-2,4 2 5,1 5 2,-2-10-5,2 3-1,-2 1 2,1 0 4,0 2-2,0-2 1,-2-2-5,1-1 6,-3 7 1,5-5-4,-5 0-3,5 1 1,-3-1 0,3 1 6,-4-2-3,0 0 0,2 1-10,0 0 12,-4-1-2,4-4-8,-1-2 0,-4-2-4,4-2 3,-3 0 0,2-1-3,-2 2 2,0-5 3,-1 4 3,-1-7 5,3 5 1,-3-5 8,4 7 1,-4-7 1,0 0 2,0 0 5,3 7 1,-3-7 2,0 0 2,3 2-4,-3-2 4,0 0-5,0 0-1,0 0-2,0 0-3,0 0 0,0 0-3,0 0-2,0 0-5,0-21-3,0 14-6,0 0 4,0-5-4,5 0 0,-4 2-7,1-6 3,2 2-3,1-4-2,-2 0 9,4 2-14,-3-9 5,4 0-3,-5-2-1,9 1-2,-6-3 0,3-8-1,4-1 1,0 3-1,-5 4-2,6-6-2,-3 1 5,-2 6-3,2 2 0,-1 1 0,4-7 0,0 8 1,-3 0-1,0 1-3,-4-1 2,2 4-1,2-2 3,-8 5-9,4 5-3,-1-3-3,-3 1-5,2 2-3,0 2-13,-4 1-10,2 2-17,-3-3-16,4 5-24,-4-1-31,0 0-43,1 3-47,-1 5-211,2-6-471,-2 6 209</inkml:trace>
          <inkml:trace contextRef="#ctx0" brushRef="#br0" timeOffset="576.763">586-2697 96,'0'0'150,"-7"-4"-5,7 4-10,0 0-3,0 0-7,0 0-7,0 0-10,0 0-2,0 0-8,0 0-14,0 0-9,0 0-6,0 0-7,0 0 3,0 0-8,0 0-2,0 0-12,0 0 6,0 0-3,0 0 0,13-4-5,-13 4 3,11-2-2,0 1-3,-11 1-2,22-1-3,-3-2 2,-3-1-1,3 4-5,1-2-2,-4 2-11,5-2 6,-1 2-3,-5-3-2,5 3-3,-2-1 4,-1 0-8,-3 1-2,0 0-14,2 0-10,-8-2-14,3 4-16,-11-2-22,11 1-17,-11-1-19,11 0-7,-11 0-18,8 1-15,-8-1-130,0 0-294,0 0 130</inkml:trace>
          <inkml:trace contextRef="#ctx0" brushRef="#br0" timeOffset="1125.5666">570-2391 63,'0'0'126,"0"0"-6,0 0-4,0 0 1,0 0-9,0 0 6,0 0-8,0 4-8,0-4 10,0 0 2,11 1 1,-11-1-3,13 6 4,-6-3-11,1-2-5,3 3-6,-1-4-6,1 4-2,3-3-5,0 1 13,2 2-3,5-1-8,-1 2-8,7-2-1,2 3-11,1-2-3,-2 2 3,1 0-13,2-5-3,-2 5-5,1-2-2,0 0-5,-10 0-2,-1-2-1,2-2-2,-1 0-4,-6 0-1,-2 0-2,-3 1 0,2 3-5,-5-4-1,-6 0 0,11 2-8,-11-2-11,0 0-23,12-2-21,-12 2-27,0 0-26,7-5-41,-7 5-39,10-3-45,-10 3-140,6-4-396,-1-3 175</inkml:trace>
          <inkml:trace contextRef="#ctx0" brushRef="#br0" timeOffset="1992.391">1558-2718 18,'4'-5'144,"-4"5"-7,0 0-9,0 0-5,0 0-7,0 0-17,2-4-3,-2 4-13,0 0-10,0 0-6,0 0-8,0 0-11,0 0-2,0 0 0,0 0-11,0 0 6,0 0 1,1 20-2,3-11 14,-3 3-2,1-2 0,1 5-9,-1 1 1,1 5 3,-3-5 1,3 3-2,-2-5-4,1 4-2,1 0 0,-1-1-9,-1-1 1,6-1 1,-3 1-8,0-2 6,0 1-3,3-5-1,-4 0-5,3-1 4,2 3-7,-2 0 0,-1-9 1,3 7-1,0-6 0,0 4-3,3-6 0,-2 3-3,2-5 2,-3 0-1,3 1-4,-11-1 2,18-1 2,-7-4-3,-2-1-5,2-6 2,-1 6 3,1-2-3,0-10-1,3 4-3,-4-2-1,2-7 4,1 6-6,-4-3 0,3 2 4,-3 0-3,0 3 13,4-8 9,-2 8-1,-4-3 1,-3 3-1,6-2-1,-2 2 2,-5 1 10,3 2 1,2-3 3,-5 7 2,0-3-4,2 3-2,-5-3 3,0 2 1,2 4 1,-2-2-6,4 3 6,-4 4-12,0-8-6,0 8 1,0-8-3,0 8 0,0-6-6,0 6-1,0 0-6,0 0 3,0 0-5,0 0 2,0 0-2,0 0 1,-19 14-3,15-6 2,-4 3-1,0 3-2,0 5 1,0 4-1,0 3-2,0 4 3,-1 9-1,1-2 1,6-8 1,-2 9-2,0-1 0,4 3 1,2-10 0,0 8 1,4-9 3,2 0 1,4-4 5,1-1-6,1-2-5,2-4-2,2-2-18,5-1-27,4-2-33,0-12-45,1 2-52,15-9-65,-13-4-190,11-3-467,2-6 207</inkml:trace>
          <inkml:trace contextRef="#ctx0" brushRef="#br0" timeOffset="2564.8078">2708-2525 48,'0'0'112,"-17"0"2,12 0-6,5 0-8,-14-2-11,14 2-2,-11 0 1,11 0-7,0 0 4,0 0-15,0 0 3,0 0 0,-14 0 0,14 0 4,0 0 4,0 0 2,0 0 8,0 0-5,47 0-2,-27-2-5,3 4 0,8-4 2,13 2-6,-9 0 0,-3-2-4,14 1-3,-4-3-7,-7 2-4,-2 2-3,8-1-3,-9-2-5,3-1-7,-5 4-2,-2-2-3,-1 2-3,0-2 0,-10 2-4,-1-3-5,-3 6 2,-2-6-5,-2 1-2,-9 2-6,19-2-13,-12 2-16,-7 0-22,0 0-28,8 2-26,-8-2-24,0 0-14,6 5-23,-6-5-24,0 0-152,0 0-360,0 0 160</inkml:trace>
          <inkml:trace contextRef="#ctx0" brushRef="#br0" timeOffset="2859.0306">3108-2744 144,'0'0'174,"-6"-7"-11,6 7-8,-3-3-15,3 3-12,0 0-11,0 0-11,0 0-9,0 0-13,0 0-13,0 0-5,0 0-9,0 0 0,0 0 3,-12 10 8,12-5-2,-6 6-3,1 1-1,-1 2-3,1-2-4,-1 6 5,-2 1 3,2 6-8,-4 1 0,-1 1-2,5-1-10,-2-1 3,0 5-6,2-1-7,6-1 0,-5 0-14,3 1-16,9 11-26,-1-14-28,-3-2-36,10 1-48,4-1-53,-6-3-148,8-2-363,-11-5 162</inkml:trace>
          <inkml:trace contextRef="#ctx0" brushRef="#br0" timeOffset="3986.8994">4458-2529 2,'-10'-3'141,"2"-1"0,-3 1-9,-1 3-7,-3-3-5,-2 2-3,0 2-10,1-1-13,-3 3-6,3-2-10,-5 2-5,7 0-7,-3 0-6,6-1 6,-7 5-11,3 1-8,2 1 5,-1-2-8,1 3 1,-1 4-4,4-3-2,1 4-7,3-4-1,-2 5-9,1-2 2,-2 1 0,7 3-8,2-7-1,-3 4 0,6-1-3,-1-2-2,3-1-8,-1-2 10,-4 0-1,7-2-8,-4 0-3,-2-4-1,4 4 5,0-2 0,-5-5-8,5 7 9,-5-7 0,0 0-1,0 0 2,12-10-6,-10 5 2,3-4-2,-1-3 3,0 3 3,-3-4-2,9-1-4,-7-1 6,3-1-2,-1 8-3,1-2-4,-1-4 19,-2 6 11,0-3 2,0 4 0,-1 4 1,-2-4-1,0 7-1,3-9-8,-3 9 0,5-7-6,-5 7-1,0 0-2,0 0-2,0-4-5,0 4 1,0 0-5,0 0 2,8 16 6,-7-5-3,4-2-6,1 7 4,1-2 1,2 5-1,5 2 0,4 5-3,1-5 3,4 0 0,3 0 3,12 2-4,-13-8 4,16 3-4,2-3-2,-12 0 1,-1-11 3,11 3 1,2-3-2,-14-4 2,4-4-2,-5 1 0,4-2 2,-4-8-2,1 1 1,12-7 0,-8-3-1,-3-4 1,2 1-3,-10 2 0,5-8-1,1-2 2,-6-3-3,-1 2 7,2-2-2,-5 2-5,-1-2 0,-6 10 0,-1 0 2,-1 0 1,-2 0 1,-1 1 3,-1 10 8,-4-1 11,1 0-1,1 2-5,-3 4 0,0-1 0,0 3-1,-3-3-4,0 3 0,3 1-6,-5 1 4,3-4 2,-2 3 0,2 1 0,2 6 0,-5-7 2,4 3-2,1 4-1,-4-9-1,4 9 1,-3-6-3,-3 3-1,6 3-2,0 0 1,0-5 0,0 5-2,0 0 3,0 0-4,-2-7 6,2 7-8,0 0 2,0 0 3,-1-6-5,1 6 4,0 0-1,1-8 0,-1 8-2,0 0 3,0 0-3,0 0-1,0-6 0,0 6 1,0 0-3,0 0-1,0 0 0,0 0 0,0 0-1,0 0-3,0 0-2,0 0-1,0 0 2,0 0-2,-1 23 1,1-7 3,-5-1-1,-1 11-1,1 4 0,-4 6 4,-2 1 4,1 4 1,2-3 5,2 2-1,1 0 4,5-3 1,-6 0-4,9 5 4,0-3-3,5 1 0,-2-13-1,9 3 3,-4-4 0,3-3-3,0 2-6,7-7-22,-1-7-21,5 5-33,-1-9-37,8-5-50,1-4-47,11-3-182,-1-7-420,-4-2 186</inkml:trace>
          <inkml:trace contextRef="#ctx0" brushRef="#br0" timeOffset="4425.4417">4897-2589 143,'21'8'162,"-2"-8"0,7 1-4,4-2-13,4 1 0,11-1-11,1 1-7,-1-1-6,-3-5-11,2 6-9,1-1-11,-14-3-9,15 1-5,-17-1-8,-1 0-11,-3 1-17,-1-2-18,-8 3-19,-7 2-25,4-5-35,-5 5-46,-8 0-51,0 0-115,0 0-290,-29-7 129</inkml:trace>
          <inkml:trace contextRef="#ctx0" brushRef="#br0" timeOffset="5326.2081">4300-2476 31,'4'-4'116,"-4"4"-22,0 0-15,0 0-8,0 0 3,-8-11 7,8 11-5,0 0-4,-6-7 1,6 7-11,-5-1 1,5 1-4,0 0-9,-6-4-1,6 4-1,0 0-6,0 0-4,-8-3-9,8 3 2,-6-4-4,6 4-3,-8-5 4,8 5-6,-8-4-1,0 3-2,8 1-5,-14-4 4,8 3-1,6 1 0,-19-2-4,11 2 0,-5-2-1,13 2 2,-14-2-8,6 1 7,0-3-3,8 4 7,-17-3-9,7 3-4,-1-3 12,11 3 1,-20 3-1,9-6 1,-1 6 1,0-3-5,4 1-2,-5 2 2,2 1-3,2 2 1,-1-5 3,-4 4 1,3 2-6,1-1 3,-1 4 6,2-1-6,3-1-2,-2 2 5,1 5 2,1-7-3,1 1 2,2 2-1,0-1-5,0 1-1,1 0-5,-1-3 9,3 1-2,0 2-1,-1-3-1,2 4-2,-1-1-2,3-4-4,-3 1 5,0-1 4,0 4-3,0-4-2,3-2-3,-1 4 6,1-2-4,-1 0-2,-1-2-4,2 2 10,-3-7-4,7 9 3,1-2 10,0-4 1,1 1 1,8-3-1,-2 2-3,5 0-6,-4-2 8,1-2 3,-1 2-6,3-5 0,-8 4 3,2-3 0,-5 0 2,3 1 6,-2 2-3,-2-2-2,-7 2-5,14-1-2,-14 1-1,8-4-4,-8 4-2,6-3-16,-6 3-29,0 0-37,0 0-54,0 0-218,0 0-376,0 0 167</inkml:trace>
        </inkml:traceGroup>
      </inkml:traceGroup>
    </inkml:traceGroup>
    <inkml:traceGroup>
      <inkml:annotationXML>
        <emma:emma xmlns:emma="http://www.w3.org/2003/04/emma" version="1.0">
          <emma:interpretation id="{43B16FAC-D1E2-4829-BB1F-6B2FB6FCD8B5}" emma:medium="tactile" emma:mode="ink">
            <msink:context xmlns:msink="http://schemas.microsoft.com/ink/2010/main" type="paragraph" rotatedBoundingBox="5339,5516 12425,6127 12300,7576 5214,69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89B679-C7D7-4A38-9CF1-F5D9AB19E09A}" emma:medium="tactile" emma:mode="ink">
              <msink:context xmlns:msink="http://schemas.microsoft.com/ink/2010/main" type="line" rotatedBoundingBox="5339,5516 12425,6127 12300,7576 5214,6965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6680D0B-97C3-4064-943A-068374205D1A}" emma:medium="tactile" emma:mode="ink">
                <msink:context xmlns:msink="http://schemas.microsoft.com/ink/2010/main" type="inkWord" rotatedBoundingBox="5339,5516 12425,6127 12300,7576 5214,6965"/>
              </emma:interpretation>
              <emma:one-of disjunction-type="recognition" id="oneOf1">
                <emma:interpretation id="interp5" emma:lang="en-IN" emma:confidence="0">
                  <emma:literal>VI-ultras</emma:literal>
                </emma:interpretation>
                <emma:interpretation id="interp6" emma:lang="en-IN" emma:confidence="0">
                  <emma:literal>VI-unto as</emma:literal>
                </emma:interpretation>
                <emma:interpretation id="interp7" emma:lang="en-IN" emma:confidence="0">
                  <emma:literal>VI-auth as</emma:literal>
                </emma:interpretation>
                <emma:interpretation id="interp8" emma:lang="en-IN" emma:confidence="0">
                  <emma:literal>VIA-ultras</emma:literal>
                </emma:interpretation>
                <emma:interpretation id="interp9" emma:lang="en-IN" emma:confidence="0">
                  <emma:literal>Viz-auth as</emma:literal>
                </emma:interpretation>
              </emma:one-of>
            </emma:emma>
          </inkml:annotationXML>
          <inkml:trace contextRef="#ctx0" brushRef="#br0" timeOffset="7623.4279">-203-922 39,'0'0'132,"0"0"-25,0 0-8,0 0-7,0 0-15,0 0 5,0 0 10,5 22-19,-1-5-2,-2-1 5,1 0 0,0 9 9,4 1-7,-6 3-10,2-2 2,1 2 6,2 10-5,-4-11-1,2 0-6,1 3 0,0-2-4,-2-2-6,3 0 5,-1-1-4,0 0-7,1-2 0,0-6 1,1 6-4,-4-6-5,2-1 0,1 1 7,0-1 0,-3-1-3,4 0 0,-1-1-4,-3-2-2,4-1-5,-3-1 3,-2-3 5,-1 1-2,4-4-3,-3 2 1,1-2 3,-2 2 4,-1-7-2,2 5 2,1 1 2,-3-6 2,3 4 12,-3-4 1,2 7 3,-2-7 1,0 0-6,0 0 0,0 0 12,6-17-15,-3 12-7,-1-6-2,4 1-4,-4-7-3,3-1-5,-2-3-2,3-5-9,2-2 3,-2-14-4,7-3 8,1-6-16,7-18-5,-1 0 0,1-2-4,1 1-13,-5 2-5,1 17-6,-1-3-9,2-20 2,-5 31-3,-4-1 1,1 4-8,-5 11 0,1-1-7,-4 5-13,-2 10 1,2-3-16,1 4-22,-4 5-16,3 1-35,-3-1-42,1 1-43,-1 4-207,2 0-469,-2 4 208</inkml:trace>
          <inkml:trace contextRef="#ctx1" brushRef="#br0">0 0</inkml:trace>
          <inkml:trace contextRef="#ctx0" brushRef="#br0" timeOffset="8264.8799">696-1300 18,'0'0'125,"0"-10"-11,0 6-2,0 4-13,3-15-16,2 10 9,-3 1-12,2-2-7,-4 6-11,8-8 4,-1 3-11,1 2-5,-2-3-5,2 5-6,-2-3 6,0 1-13,2 0-2,-8 3 0,0 0-5,21 0 1,-13 3-7,-2-2-4,4 2-2,-2 3 1,-2 3 2,0-1-1,-1 2 6,0-2 3,-1 11-12,-2 2 30,-2-5-4,0 10 0,-6 2 0,-2 2 3,-5-4-1,4-4 4,-4 3-10,-1-2 5,0-4 1,2-1-2,3-4-6,-2 2 8,1-5-3,1 1-3,7-2-7,-6-6 4,4 5-6,2-3 0,-3-5 1,5-1 0,-1 7 4,1-7 0,14 6 2,3-6-1,1-4-3,10 2-2,9 1-4,5-2 2,-7 3-3,12-4-2,2 0-9,-4 2-17,-12-1-16,2 1-32,-7-2-21,-7 3-31,-1-1-40,-6 1-46,-2 1-116,-6-4-334,-6 4 148</inkml:trace>
          <inkml:trace contextRef="#ctx0" brushRef="#br0" timeOffset="8825.0291">1123-463 58,'0'0'158,"-11"0"-11,11 0-7,0 0-7,0 0-12,0 0-3,0 0-7,0 0-6,-8 2-4,8-2-3,0 0 0,0 0-1,0 0 1,0 0 5,0 0 1,0 0-14,38 0 3,-22-2-11,3 1-4,1-3-7,9-1-9,-6 5-7,6-6-4,2 5-6,-2-2-6,-1 3-2,6-3-8,-9 2-17,-1-1-21,-5 1-37,4-2-35,-5 2-38,1-1-40,-5 2-195,-5-4-383,-1 3 170</inkml:trace>
          <inkml:trace contextRef="#ctx0" brushRef="#br0" timeOffset="9021.0929">1248-164 16,'-3'7'171,"-4"-7"9,7 0 1,-4 8 5,0-7-5,4-1-4,0 0-6,-6 3-11,6-3-7,0 0-12,0 0-14,0 0-9,0 0-5,29-1-12,-14-2-8,1-1-7,2 2-12,-3 0-5,4 2-8,0-4-4,-1 1-6,4 3-10,-2 3 5,7-3-9,2 4-13,-2-4-19,1 0-16,-3 0-31,2 4-35,0 0-27,-6-3-31,-1-1-36,-4 2-209,-2-1-412,-4-2 182</inkml:trace>
          <inkml:trace contextRef="#ctx1" brushRef="#br0" timeOffset="8246.3272">1631-38</inkml:trace>
          <inkml:trace contextRef="#ctx0" brushRef="#br0" timeOffset="9769.2638">2060-539 150,'0'0'187,"-5"-7"-8,5 7-20,0 0-15,-1-6-20,1 6-13,0 0-6,0 0-13,0 0-1,-6 14-4,6-3-13,0 0-4,3 0-5,0 7 11,-3-1-5,1-1-3,4 2-7,-3 2-6,7 2 4,-6-2-1,5 0-6,-1 6-3,-3-7-8,3 4-2,-1-8 0,-1 3-5,1 0-4,4-4-1,-6-1-6,3-4 4,-3 1-7,1-3-2,0 0 2,0-1-5,6-3 1,-2-3 1,-9 0-3,21-3-1,-7-7-3,0 0 2,0-2 0,1 0-6,4-9 2,-4 2-3,6-7 2,4-7 0,-4-1-2,-1 1-2,2-4 0,-7 11-1,2 4-4,-3-3 6,0 2-2,-4 4-2,-5 4 0,1-3 3,2 7 0,1-3 2,-7 6 10,1-1 18,3 0 0,-1 2 6,-3 2-3,1 0-6,-3-2-3,0 7-2,0 0-4,0-6-3,0 6-1,0 0-4,0 0-4,0 0 0,-16 18 0,11-3 1,-9-2-2,5 8-2,-2 4-3,3-3 1,-2 8 4,-1-4-3,2 2 3,6 0-2,1 1 3,-4-2-2,6 1 0,3-2-1,0 0 1,2 4 1,4-8-4,2 3-1,2-2-14,3-4-22,-2-3-24,6-1-25,6-4-49,2-8-45,2-1-56,2-2-168,-2-12-433,3 0 192</inkml:trace>
          <inkml:trace contextRef="#ctx0" brushRef="#br0" timeOffset="10477.494">2831-1065 118,'0'-9'119,"0"1"-11,0 1-8,0-1-16,0 1 0,5 2-8,-5 0-5,0 5-9,5-11-8,-2 6-1,-3 5-1,3 0 2,-3 0-14,5-7-6,-5 7 6,0 0-4,0 0 6,21 7 0,-17-7-7,3 8 2,-1 0-4,-1 2 11,1 1-7,0 1-1,2 6 2,-3-3-1,-4 4 8,6 0-1,-6 5-2,-1 2-4,-3 0-2,3-4 7,-6-3 4,1-1-2,-1-2-5,1-4 4,-1 4 7,-1-4 1,1-3-4,1 0-1,1-2-2,-1-1-3,-1 1-3,2-1 2,1-2-1,0-1-2,3-3-3,-3 7 0,3-7-4,0 0-1,-5 6-3,5-6 9,0 6-14,0-6-2,0 0-1,0 0 7,11 5-5,-3-3 1,5-2 0,6 1-2,1-1-2,10 3 0,11-3-1,2 0-4,5 0 1,-3-3-2,4 3 0,-6-3-2,-2 2-1,-8-2-15,2 0-10,-6 1-10,-9-5-5,-4 4-9,-3 3-23,-2-4-22,-2 1-43,-1-1-30,1 3-55,-9 1-147,0 0-389,0 0 172</inkml:trace>
          <inkml:trace contextRef="#ctx0" brushRef="#br0" timeOffset="10928.2516">3421-261 149,'0'0'163,"0"0"-15,0 0-2,0 0-12,0 0-13,11-10-6,-5 5-13,-6 5-6,11-2 3,-4 1-7,4-4-9,0 4-3,8 0-5,-3-3-3,3 1-2,1 3 1,7-1-9,5-3-10,-1 4-1,-1-2-4,11-2-4,-9 4-4,3-1-4,-1-3-4,8 4-3,-12 0-3,3 0-2,-3 0-1,-2 0-4,-4 0-4,-8-2-8,3 4-10,-10-4-10,4 2-11,-13 0-14,17-1-24,-14-3-21,-3 4-36,0 0-27,0 0-156,0 0-328,0 0 145</inkml:trace>
          <inkml:trace contextRef="#ctx0" brushRef="#br0" timeOffset="11178.4293">3783-573 123,'0'0'164,"0"0"-10,-10-5-12,10 5-15,0 0-9,0 0-14,0 0-8,-4 12-9,4-6-5,0 1-3,0 1 24,-4 5-9,4 0-7,4 6 8,-11 1-3,4 3 5,0 3 0,-2 2-5,-1 1-6,1-1-6,2 1-2,-3-2-6,-4 2-4,9 0-8,-3-3-6,-2-1-3,6 1-6,0 0-5,-3-2 0,1 1-17,2-1-20,0 1-21,0-7-42,0 1-44,0-1-57,2 0-238,1-10-432,0-4 193</inkml:trace>
          <inkml:trace contextRef="#ctx0" brushRef="#br0" timeOffset="11983.9101">4586-353 36,'6'-7'104,"0"3"-8,-3-4-6,4 1-2,-1-2-9,0 3 8,-2-3-14,2 0 15,-1 1 2,-4-2-4,4 2-12,-3-1-4,2 0-2,-2 1-4,1-1-7,2 2-10,0 0-1,-2 0-3,8 1-10,-5 0 0,2 0-7,3 3 0,-1-1-2,10-1-6,-6 3-2,5 2 1,2 2-4,-1-2-8,-2 2 8,1 1 0,0 3-5,-4 1 2,0 2-3,-1-2 0,-1 3 2,-1 2-8,-4 6 5,-2-6-1,-4 3 5,1-1 9,-3 5 5,-5-3-3,1 2-3,-4 4 13,0 1-6,-6-3 1,4-5 10,-1 3-6,-6 1 7,-2-1 3,0-2-1,1 0 1,4-2 1,0-3-1,-3 0-3,-1 0 0,4 0-1,-7-4-4,7 0-1,6-3-4,-3 0 2,2-1-7,2 2-3,1-3-1,0 3 0,6-5-3,-7 3 0,7-3-1,0 0 3,0 0-9,0 0 3,19 5 1,-6-5-1,6-1-1,2 2-3,4-4-2,2-1-2,4 3-3,1-4-8,0 3-11,10-3-12,-1-1-1,2 1-16,3 2-11,-7-2-19,-10 1-19,4 0-7,-3 2-10,-9-2-20,-1 2-23,-6 1-128,5-2-308,-9 0 137</inkml:trace>
          <inkml:trace contextRef="#ctx0" brushRef="#br0" timeOffset="13151.251">5807-457 106,'0'0'134,"-14"-6"-8,5 5-3,9 1-9,-19-4-10,6 8-5,2-1-4,-6 1 3,-1 3-10,1 0-4,-5 1-1,1 4-3,-1 1-10,-2 1-2,2 3-10,2-1 0,2 3-3,-1 1-4,0 0-8,5 1-4,0 2-5,3-2 3,1 3-1,6-4-5,0-4 0,8 6-8,-4 2 4,4-6-6,6-1-7,4 5 3,-3-7-8,3-3-10,12 1-8,-7-5-14,6 3-11,-5-6 8,7 1-3,0-5 3,-6 1-2,4-5 6,-1-3-3,-9 1-2,4-6-5,0 1 9,5-5-5,-3 0 2,-4-3 4,-3 6 1,1-2 6,-1 1 7,-2-1-5,1 0 0,-2 1 6,-1 0 12,-3 3-3,1 4 3,-1-4-2,-4 2 8,2 0 6,1 1 5,-3 1 10,2 1-2,-5-1-1,5 1-4,-5 5 0,3-7-4,-3 7 0,1-3-4,-1 3-5,0 0 1,5-5-7,-5 5 1,0 0-3,0 0 3,0 0-2,0 0-3,0 0 2,0 0-3,-6 20 0,4-10 8,1 0-1,-4 6-5,3-2 5,-1 0-1,3 2-3,0-4 0,3 3-2,0 4 4,4-1 2,5-4 1,9 3-1,6-1-1,1-4 6,1 0-7,-1-4 0,7 2 2,8-1 1,-1-4-4,-10-9 1,1 4 0,-3-3-1,2-4-1,-4-2-9,2 0 2,-8-4-5,5-5 6,-5 3-3,-1-7-1,7-5-7,-7 3 0,-1-3-4,2-5 3,-3 8-5,0-2 0,-3 0 1,-2 1 1,-1 6 3,-2-6 0,-6 8-6,1-1 9,1 3 2,-1-1 1,-6 0 5,1 6-2,-1 1 0,0 0 1,4-1-2,-8 1 1,8 4 5,-8-2 0,4 0 5,0 7 1,-1-12-2,1 12 5,0-7-2,0 7 1,-3-6-6,3 6 2,0 0 1,0 0-2,0-7 2,0 7 0,0 0-1,0 0 1,-7-5-3,7 5 3,0 0 0,0 0-8,-4-3-2,4 3 13,0 0-5,0 0-1,-5-5-1,5 5 7,0 0-5,0 0 2,0 0-1,0 0-2,0 0 3,0 0 3,-5-6-4,5 6-6,0 0 7,0 0-5,0 0 3,-9-3-3,9 3 1,0 0-2,-11-2-1,11 2-2,0 0-6,0 0 7,-11-2 5,11 2-9,0 0 4,-18 4 5,9-2-3,1 3-6,0-2 5,-6 3 2,-1 1-1,6 1-2,-1 0-3,1 2 6,-2 3 0,1 0-3,1-1 3,4 7-3,0-7 1,-1 5 4,8 0 4,-2 0-6,6 1 3,2 6-6,5-4 9,-6-1-4,11 1-2,-7-3 0,8 0-4,0 2-3,1 0 8,-1 5 4,5-4 0,-3 0 5,-2 0 2,1-3-5,1 4 0,-4-2-3,0 3 7,1-1 3,-7-1-7,-3-2 5,-2-4 3,-1 5 9,-4-5-2,-2 2 7,1-5 6,-6 4 1,-4-6-3,1 0-1,-3-2-5,-5-1-3,-3 1-2,1-3-9,-2-2-22,-6-4-20,-1 2-39,1-4-45,0 1-41,-5-4-169,1-2-349,2 6 154</inkml:trace>
        </inkml:traceGroup>
      </inkml:traceGroup>
    </inkml:traceGroup>
    <inkml:traceGroup>
      <inkml:annotationXML>
        <emma:emma xmlns:emma="http://www.w3.org/2003/04/emma" version="1.0">
          <emma:interpretation id="{64257D18-2B81-492D-BE02-86A1E81A039D}" emma:medium="tactile" emma:mode="ink">
            <msink:context xmlns:msink="http://schemas.microsoft.com/ink/2010/main" type="paragraph" rotatedBoundingBox="4876,7906 14144,7782 14164,9221 4895,93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45A6F74-EB65-468D-B4DD-1B78B2A6C85B}" emma:medium="tactile" emma:mode="ink">
              <msink:context xmlns:msink="http://schemas.microsoft.com/ink/2010/main" type="line" rotatedBoundingBox="4876,7906 14144,7782 14164,9221 4895,9345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75D6E41-B632-4073-A44A-3FD85F83920C}" emma:medium="tactile" emma:mode="ink">
                <msink:context xmlns:msink="http://schemas.microsoft.com/ink/2010/main" type="inkWord" rotatedBoundingBox="4876,7906 14144,7782 14164,9221 4895,9345"/>
              </emma:interpretation>
              <emma:one-of disjunction-type="recognition" id="oneOf2">
                <emma:interpretation id="interp10" emma:lang="en-IN" emma:confidence="0">
                  <emma:literal>Stuttgart</emma:literal>
                </emma:interpretation>
                <emma:interpretation id="interp11" emma:lang="en-IN" emma:confidence="0">
                  <emma:literal>S =uttIat2</emma:literal>
                </emma:interpretation>
                <emma:interpretation id="interp12" emma:lang="en-IN" emma:confidence="0">
                  <emma:literal>S mutate</emma:literal>
                </emma:interpretation>
                <emma:interpretation id="interp13" emma:lang="en-IN" emma:confidence="0">
                  <emma:literal>S=uttIat2</emma:literal>
                </emma:interpretation>
                <emma:interpretation id="interp14" emma:lang="en-IN" emma:confidence="0">
                  <emma:literal>S outdate</emma:literal>
                </emma:interpretation>
              </emma:one-of>
            </emma:emma>
          </inkml:annotationXML>
          <inkml:trace contextRef="#ctx0" brushRef="#br0" timeOffset="18229.679">4058 1522 1,'0'0'187,"0"0"-1,0 0-16,0 0-3,0 0-8,0 0-12,0 0-16,0 0-5,0 0-12,0 0-12,0 0-8,0 0-7,0 0-4,38 0-9,-18-4-5,1 4-7,7-1-8,4 2 0,1-2-4,11 1-13,-1-2 5,-8 2-1,4 2-9,-7-2-4,3 0-3,-4-2-2,1-2-9,-4 3-8,-7 0-20,-4-1-20,2-1-17,-3 2-13,-5-1-11,3-5-39,-6 2-24,-1 1-40,-4-4-106,0 4-305,-6-3 135</inkml:trace>
          <inkml:trace contextRef="#ctx0" brushRef="#br0" timeOffset="18578.9307">4289 1076 79,'0'0'174,"-4"-5"-9,4 5-11,0 0-15,-3-7-12,3 7-16,0 0-8,0 0-20,0 0 0,0 0-13,0 0 9,-12 22 4,10-7-3,-3 0 0,5 3 1,0 8-1,-1 0 24,-4 3-11,3 10-8,-2 0-7,-3-1 3,4 1-10,-3 1-6,4-10-5,-2 7 1,0 3-9,1-9-5,2 0-2,-1-3 0,4 2-8,-2-1-4,0 0 1,1-3-8,-2-3-22,1-3-36,0-2-32,0-4-45,1 0-50,4-6-47,-10 3-165,5-4-401,3 0 177</inkml:trace>
          <inkml:trace contextRef="#ctx0" brushRef="#br0" timeOffset="19998.1074">5022 1934 17,'0'0'116,"-8"-5"-9,8 5-12,2-8-8,-2 8-8,11-8-14,-3 2-1,3 0-5,-2-1-5,5 0 3,1-3-13,-1 1 13,0 2-5,-3-3-6,5 3 4,-5-1-4,-3 5-10,4-6 2,-4 2 3,0 5 0,3-5 3,-1 3-8,1 1 1,-2-2-4,2 5-11,0-4 2,4 8-2,2 1-5,-7-2 6,4 4-9,-2-1 11,1 6-1,-7 3 0,1 1-7,1 1 17,-2 0-6,-6 3 2,0 5-1,2-1 0,-4-6 1,-3 4 4,4 0-2,-7-3 4,1 0 4,-4-3 1,3 0-10,-1-2 14,-4-2 15,-1-1 2,0 0 2,-4 1 0,3-1-5,-1-4-6,2 2-7,1-2 0,3-1-6,-2 0-5,1-2-5,3 1 0,5-2-2,-5 2 3,8-5 1,0 10 0,8-6 0,1 0-4,7 3 0,11 1-3,6 0-5,10 0-1,6-1-14,0-5-18,3 5-23,0-3-17,0-3-29,-1-2-20,-5 1-37,1-6-6,-4-1-30,-21 1-188,5-4-393,-13 0 174</inkml:trace>
          <inkml:trace contextRef="#ctx0" brushRef="#br0" timeOffset="19493.6039">5104 1605 128,'0'0'192,"0"0"10,0 0-2,0 0-10,0 0-18,0 0-16,0 0-11,0 0-14,19-17-9,-3 15-6,-2-3-9,2 3-2,1-3-9,9 0-9,0-2-9,4 4-5,4-1-9,8 0-7,1-1-3,-10 2-8,10-4-5,-8 5-5,-4 1-2,15-3-10,-14 2-14,13-3-16,-15 1-20,4 3-14,-6-1-28,1 2-20,1 2-26,0-2-27,-11 1-16,1 3-36,-10-4-113,1 1-331,-5 1 147</inkml:trace>
          <inkml:trace contextRef="#ctx0" brushRef="#br0" timeOffset="19199.3678">5311 1012 79,'-1'-5'161,"1"5"1,-5-7-14,5 7-8,0 0-14,-3-4-15,3 4-14,0 0-9,0 0-2,0 0-9,-5 21 20,3-12 1,2 8-6,-1 2 5,1-3 0,0 9-9,-3 6 2,1-5-6,0 3-5,-1 0-6,0-1-8,1 0-2,-4-1-10,0 2-5,-2-1-4,2-2-1,-1-2-2,1-3-5,0-2-12,2-1-24,0-3-31,-1 4-42,3-8-51,1 3-52,-1-6-189,4 0-393,1-1 175</inkml:trace>
          <inkml:trace contextRef="#ctx0" brushRef="#br0" timeOffset="21315.9254">6639 1481 61,'-2'-7'123,"-1"2"3,0-2-16,3 7 11,-7-9-5,6 6-7,-5-4-2,1 1-1,-5 3-14,-1-2-3,0 0-5,-3 5-6,-5-2-3,0 4 0,-6 0-5,-5 8-1,1-1-3,-10 5-5,6-3-6,4 4-2,1 1-7,1 0-5,0 1-5,5 5 0,4-4-7,1 4-1,8-5 1,1 2-3,3 0-2,0 0-3,5-1-2,6 1 1,7 2-2,1 0 0,2-4 0,8 5-3,0-7-1,1-3-9,3 1-6,-6-1-4,-1-5 4,0-3-4,-4-1 2,0-6-2,-6 2 3,-3-2-2,5-4 2,-7-4 1,2-1-3,0-2 0,-3-4 5,0-2-1,-5 3 4,4-2-7,-4 0 5,5 4 5,-3-3 10,1 3 6,-2-2-1,-1 4-3,2 2-1,-2 1 2,-2-1-4,2 6 1,0-2-3,0 7-1,2-7-2,-2 7-4,0 0 0,0 0-2,0 0 1,0 0-1,0 0-2,6 26 1,-4-12 1,4 2 0,-4-2-1,4 1-2,0 3 2,1-2 0,1-1-1,3 1 2,0 0-1,3-5 1,5 8 0,1-7-2,-4 2 0,3-3 1,-1-3 1,-3-1-3,1-2-1,-3-3 2,-5 2 2,3-4 1,1-4-2,-4 4 0,5-7 3,-5 2-2,5-5-1,-4 0-5,7-5 3,-5 3-3,6-6 1,-1-1-1,6 0-2,-1-6 3,1 1 1,9-8-4,-2-2 0,-1 1 2,-2-4-4,5 2 4,-4-4-4,-3 3 4,-2 0-2,-5 2 3,2 0-2,-4 6 0,-3 4 1,-4-2 1,3 0-3,-5 3 8,-2 6 1,0-1 0,0 0 5,-1 3 4,-3-1 0,0 1-4,-3 2-4,-1 1 1,0 4 5,0-3 1,0 2 0,1 4-1,-2-6-2,3 8 0,2 3-2,-6-9-5,1 9 0,5 0 0,0 0-6,-16 9 3,5 3-1,2-2 3,-5 15-1,-2-3 0,2 4 1,-10 7 4,6 3-3,1 1 2,-2 8 0,5-10 2,0 5 0,-2-1-3,6 1 4,1-3-1,4 3 0,0 0 1,4-9 0,1 1-4,1 4 3,4 1-8,2-7-11,0-1-13,3 0-20,6-2-17,-1-4-20,12 9-26,-5-12-11,15 1-42,-7-6-27,-2-1-156,4-7-371,3-4 163</inkml:trace>
          <inkml:trace contextRef="#ctx0" brushRef="#br0" timeOffset="21700.7203">6752 1414 130,'0'0'134,"-9"-3"-7,9 3 0,0 0-8,-6-4-9,6 4-7,0 0 2,0 0-8,0 0-6,-2-4-10,2 4-10,0 0-6,0 0-5,25-6 5,-7 6 7,12 0-10,0 1-4,1 2-4,18-1 0,-3-2-12,6 1-3,-1 2-8,1-3 6,-3 0-9,0-3-16,0 6-10,-3-9-37,-3 3-34,-1 1-30,3-9-43,-14 4-131,1 3-294,1-11 131</inkml:trace>
          <inkml:trace contextRef="#ctx0" brushRef="#br0" timeOffset="22427.362">7656 882 80,'7'-7'89,"-4"3"-5,2-4 0,1 5-3,-1-3-1,-2 0-15,5 0-3,-2 5-7,-3-2-9,7-1 5,-2 0-11,0 2 0,4 1 4,-7-2-3,11 0-1,-2 1-7,0 2 4,5 0-5,0 2 4,3 1-5,-1 1 9,7-1-7,-1 4-2,0-3 2,0 7 4,-5-3-9,-1 3 0,-10-1-4,3 2-2,-3 2 3,-5 2 1,1 0-8,-11 1 2,1-1 1,-5 7 3,-6-2 0,-5 3 7,3-3-6,-4-1 13,-1-1-5,1 2 3,5-7 6,-7 5 3,2 0-8,-2 0 4,3-1-2,-2-1 2,1 0-1,7-6 0,-3 8-5,3-1-2,2-8-1,5 6-4,1-4 4,2 2 8,0-2 1,6-3-2,0 2 7,8 2 4,4-2-4,10-1-2,14 3-4,9 0-1,1-2-4,8-4-2,3-1-5,22 3 1,0-3-5,-4 1 1,-21-3-4,3-4-2,-5 2-4,-1-2 1,-10-2 0,-11 2-2,-11 0-2,-3 0 0,-9-2-4,1 2-11,-7-2-25,-4 2-29,0 0-43,0 0-31,0 0-60,0 0-212,-49 4-436,30-2 193</inkml:trace>
          <inkml:trace contextRef="#ctx0" brushRef="#br0" timeOffset="15005.1052">-88 1262 98,'0'0'114,"2"-8"-10,-2 8 1,0 0-6,-2-9 2,2 9-1,0 0-11,0-6 4,0 6-13,0 0-4,2-7-2,-2 7-3,0-10-5,0 6-2,0 4-5,0-11 2,3 8-1,-3 3 3,-3-12-10,3 6-4,0-1-8,-2-3-4,2 3-1,-1 0-3,-1 0-4,-1 0-2,-3-4-3,4 4 1,-1 0-2,-3-1-5,1 1-7,-3 1 6,0-4-4,0 3 2,-3 0-5,-1 3-4,-7-1 2,-2-4-3,-6 4 1,2 2-1,-5 3 1,6-2-5,-7 2-1,4 0 4,8 3 2,-8 3-8,-2 4-1,2-3 3,5 0-2,0 12-1,-1-3 0,5 3 3,4 7 0,0-4 1,-1-3-3,9 3 0,-2 3 1,4-7 2,8 6-4,-2-7 0,4 4 3,2-5-2,11 3-1,-3 0 2,8-1-7,2-4-4,3 0 2,2-1-1,-1-2 1,15 2-1,-6-1 0,2 2 1,-12-1 7,-1-4-8,12 5 2,-13-3 2,-2 4 3,-5-2-1,1 4 1,-7-4-8,0 0 12,-2 0-8,0 1 3,-4 0-3,-2 2 4,-1-4-1,-2 3 7,-3-4 4,0 3 3,-1-4 10,1-2-2,-7 2 9,4 3 2,-8-5 0,-3 1-2,0 1-1,-5-3 0,3 0-2,-11 1-5,-1-2-1,1-5-2,1 3-1,-2-4-2,0 0 1,-1-4-17,-2 1-20,-1-2-12,0-6-19,2 4-34,-1-1-26,5-5-26,-2 4-151,3-6-315,1 4 139</inkml:trace>
          <inkml:trace contextRef="#ctx0" brushRef="#br0" timeOffset="15547.5171">567 1529 50,'0'0'169,"0"0"5,-16-2-4,16 2-8,0 0-7,0 0-13,0 0-10,-13-4-14,13 4-10,0 0 4,0 0-11,0 0-6,0 0-10,0 0-11,0 0-7,0 0-5,0 0-3,43-1-8,-23 1-6,-1 0-3,10 1-2,-1-1-4,-1 2-6,2 0-2,-1 0-2,7-1-5,-4 2-2,-2-2 0,2-1-1,-2 0-11,-1 0-16,1 2-20,-1-1-19,-1-1-17,-9 6-37,-1-3-31,-3-3-29,-3 0-150,-1 2-337,-10-2 149</inkml:trace>
          <inkml:trace contextRef="#ctx0" brushRef="#br0" timeOffset="15832.6422">571 1810 63,'-4'4'134,"4"-4"3,-7 3-11,7-3-12,-3 5-4,3-5-12,0 0-5,0 0 3,-1 6 2,1-6 2,0 0 3,11 5-1,1-4-7,-2 1 4,9-2-3,0 0-7,9 0-10,-7 0-6,7 0-1,1 4 0,2-4-5,1-4-4,3 8-4,-4-4-5,2 1-2,-9-2-9,3 1-1,-6 1-5,-1-1-4,-1 0-7,-9 0 1,2 0-3,-4 0-5,5-1-15,-13 1-11,11 1-25,-11-1-25,9 0-25,-9 0-14,8 3-22,-8-3-34,11 3-48,-11-3-110,10 0-334,-10 0 148</inkml:trace>
          <inkml:trace contextRef="#ctx0" brushRef="#br0" timeOffset="16704.6815">1905 1337 34,'0'0'129,"0"0"4,-3-7-4,3 7-11,0 0-16,0 0-1,0 0-21,0 0-5,0 0-10,0 0 9,0 0 9,-6 18-10,6-8-3,-2 6 3,2 1 8,0 6-9,0 4 3,2-1 0,4 1-1,-1 6 0,1-4 0,4 7-7,2 1-7,-2-8 7,2-2-2,1-2-5,1 1 0,2 1-3,3-5-5,-5-3-2,-1-6-5,1 3 4,0-5-5,2-1-7,-3-2 0,-2-3-1,2-4-3,-2 0-3,-2-2-4,1-5-2,-1 3 1,2-8-3,0-1-5,-1-2-1,2 0-4,-2-5 5,1-4-7,1 4 2,-4-7-3,5 1 0,-3 1-2,-3-2-3,1 1 1,0-1 0,2 0-1,-7 8-2,3-6 2,2 6-3,-2 1 1,5-1-1,-3 4 0,-6-1 1,3-1-2,-4 5 3,2 3 8,-3-1 9,0 0-4,4 6-4,-4 3 1,0-11-3,1 8-1,-1 3-1,0-9-1,0 9 0,0-7-4,0 7 1,0 0-2,5-2-1,-5 2-3,0 0 5,0 0 0,-21 18-1,13-8-2,4 2 3,-3 5-2,0 2 0,0 3 0,-1 4-1,2 0 0,1 0 0,2 3 3,1-3 2,-2 4 1,5-3 0,-1 0-3,3 1 1,2-3 1,2 1 2,4 0-2,1-7-4,2-1 6,-4-4 0,15 1-19,-3-4-21,4-3-32,4-2-18,-2-5-40,7-4-50,12-4-64,1-11-167,-2-5-437,1-4 194</inkml:trace>
          <inkml:trace contextRef="#ctx0" brushRef="#br0" timeOffset="17241.2493">3122 1101 87,'0'0'172,"0"0"-20,0 0-17,0 0-15,0 0-12,0 0 2,0 0 9,-8 15-3,2-4-5,3-2-1,-3 7 1,-2 1 0,-2 9-1,5-2 5,-1 3-5,1 1 2,-1 1-7,0 5-2,4-5-6,2 9-5,0 1-3,0-1 4,5-1-18,0-6-3,-1-3-8,4 1-5,0 2-4,2-5-2,-4 2-8,2-2-2,-2-5-6,0-1 0,2-5-8,-1 0 1,-3 0-8,3-4-9,1-7-18,-2 7-16,-1-4-24,7-2-23,1-3-40,0-4-35,4-3-36,8-2-53,-3-7-172,15-5-437,2-4 194</inkml:trace>
          <inkml:trace contextRef="#ctx0" brushRef="#br0" timeOffset="17597.1298">2967 1344 11,'-12'-3'172,"12"3"-12,0 0-5,-15 3-14,15-3-7,0 0-9,0 0-13,0 0-11,0 0-7,-6 1-5,6-1-9,0 0 4,0 0 7,0 0 0,0 0 2,21 7 7,-12-3 0,-1-3-2,-8-1-4,32-1-7,-12 2-4,7-6 1,-5 5-12,4-1-11,4-2-3,-2-1-8,0 4-1,-2-3-15,-3 3-16,3-3-26,-6 2-31,7-6-34,-5 3-37,-1 4-31,4-7-43,-4 5-177,1-3-392,-5 5 174</inkml:trace>
        </inkml:traceGroup>
      </inkml:traceGroup>
    </inkml:traceGroup>
    <inkml:traceGroup>
      <inkml:annotationXML>
        <emma:emma xmlns:emma="http://www.w3.org/2003/04/emma" version="1.0">
          <emma:interpretation id="{04BC941C-9AA2-4B36-9F35-85E74739A68E}" emma:medium="tactile" emma:mode="ink">
            <msink:context xmlns:msink="http://schemas.microsoft.com/ink/2010/main" type="paragraph" rotatedBoundingBox="3713,9827 14486,10624 14215,14286 3442,13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2AFAE8-217D-4553-B3EC-BC3958EBC5CB}" emma:medium="tactile" emma:mode="ink">
              <msink:context xmlns:msink="http://schemas.microsoft.com/ink/2010/main" type="line" rotatedBoundingBox="3657,10288 13863,10514 13827,12169 3620,11944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28D441D-7483-4F15-829F-AE5D1DB900E2}" emma:medium="tactile" emma:mode="ink">
                <msink:context xmlns:msink="http://schemas.microsoft.com/ink/2010/main" type="inkWord" rotatedBoundingBox="3654,10417 8558,10525 8537,11486 3633,11377"/>
              </emma:interpretation>
              <emma:one-of disjunction-type="recognition" id="oneOf3">
                <emma:interpretation id="interp15" emma:lang="en-IN" emma:confidence="0">
                  <emma:literal>us-initial</emma:literal>
                </emma:interpretation>
                <emma:interpretation id="interp16" emma:lang="en-IN" emma:confidence="0">
                  <emma:literal>Us-initial</emma:literal>
                </emma:interpretation>
                <emma:interpretation id="interp17" emma:lang="en-IN" emma:confidence="0">
                  <emma:literal>Un-initial</emma:literal>
                </emma:interpretation>
                <emma:interpretation id="interp18" emma:lang="en-IN" emma:confidence="0">
                  <emma:literal>Uh-initial</emma:literal>
                </emma:interpretation>
                <emma:interpretation id="interp19" emma:lang="en-IN" emma:confidence="0">
                  <emma:literal>u-iinitial</emma:literal>
                </emma:interpretation>
              </emma:one-of>
            </emma:emma>
          </inkml:annotationXML>
          <inkml:trace contextRef="#ctx0" brushRef="#br0" timeOffset="27111.958">-175 3829 65,'0'0'163,"0"0"-13,-4-7-5,4 7-7,0 0-11,0 0-6,0 0-6,0 0-14,0 0-3,-3-5-4,3 5-6,0 0 2,0 0-4,0 0-4,0 0-3,0 0-8,0 0-6,0 0-8,0 0-5,0-6-4,0 6-1,0 0-9,0 0-3,0 0-3,0 0-4,0 0-2,0 0-5,0 0 6,0 0-14,0 0 4,0 0-5,0 0-1,0 0-3,0 23 0,3-14-2,-3 1 5,0 6 1,0-2 0,1 4 4,-2-1-1,2 2 1,2 4-2,-3 3 3,0-5-8,0 0-1,4 3 0,-1-4 4,2-3-4,4 6 4,-1-4-4,0-3 5,0 1-4,-2-4 2,7-1-3,-4-3 1,2 1 1,-1-1 2,4-4-2,0-2 1,5 1 1,-9-5-5,9-3 3,-5-2-2,-2-2 1,3-3-3,-1 0 1,0-4-3,0-3 4,1 3-1,-4-7-7,3 0 3,-2-2 3,0 0-5,-5 1 2,3-6-2,-4 6 0,2-1 2,-2 2-3,-1 5 0,2 4 1,-4-1-1,1 4-1,-2 0 4,0 2-1,1 3-1,-2 0 0,-1 0-1,0 5-5,0-9 0,0 9 3,3-7-4,-3 7 3,0 0 0,0 0 0,0 0 0,0 0 1,0 0-1,-23 16 0,18-11 0,0 2-1,-1 1 7,-2 5-6,2-1 0,-1 4 2,3 0-2,1 3 7,-4 0-4,4 2 1,1 3 1,-1 1-4,3 2 2,0-5 3,3 4 0,-3-8 1,2 1 0,1-4-1,0-1 0,1 2 0,0-6-1,1-3 1,3 2 0,-5-2 0,5-4 0,-2 1 1,4-2 3,-10-2-3,20-3 0,-7 0 0,3-5 1,-4 1-4,3-5-1,0 3 1,0-3 0,-1 0-2,5-1-6,-5 0-3,0 0 0,2 1 6,0 0-9,-2-1 2,-4 5 2,-2 0-1,1 3 3,-4-1-1,1-1 2,0 5-3,-6 2-2,5-6 7,-5 6-5,3-5 0,-3 5 3,3-6 0,-3 6 1,0 0 0,0 0 2,0-8 0,0 8-1,0 0 2,0 0 3,-3-8-5,3 8 6,0 0-1,0-9-1,-3 4-2,3 5 2,3-7 1,-3 7-1,-3-6-3,3 6 1,0 0 0,0-12 5,0 12-1,0 0 0,-3-5 0,3 5-1,0 0-2,0 0 1,0 0 1,0-7-2,0 7 2,0 0 0,0 0-1,0 0-1,0 0 2,0 0 2,0 0-5,0 0 1,0 0 4,0 0-3,0 0 0,0 0-2,0 0 4,6-2-3,-6 2 0,0 0 1,0 0-2,0 0 0,0 0 1,0 0-3,0 0 2,0 0-2,21 3 1,-21-3-2,0 0 2,0 0 3,0 0 0,3 4-3,-3-4 3,0 0-1,0 0 0,0 0 0,0 0-2,0 0 6,0 0-5,0 0-1,0 0 2,0 0 3,0 0 1,0 0-5,0 0 4,0 0-3,0 0 3,0 0 0,0 0-2,0 0 1,0 0 1,0 0-2,0 0 4,0 0-12,0 0 8,0 0-1,0 0 1,0 0 0,0 0 2,0 0-1,0 0-1,0 0-5,0 0-11,0 0-8,0 0-24,0 0-21,0 0-22,0 0-22,0 0-36,0 0-38,0 0-123,0 0-337,0 0 149</inkml:trace>
          <inkml:trace contextRef="#ctx0" brushRef="#br0" timeOffset="27931.536">303 3504 137,'0'0'134,"0"0"-15,0 0-11,-7-8-9,7 8-14,0 0-7,0 0-12,-11 13-3,5-11-4,3 9-1,-5-3 0,2-2-7,-1 7 0,3-3-1,-4 5 10,5-7-5,-2 2-3,3 0-2,-3-3-1,4 2-7,-1-4 2,2 2 3,0-2 7,0-5 6,2 10 4,1-7 9,3 1 1,1-2 4,-7-2 4,14-2-6,-14 2 0,16-8-14,-7 1 2,-6-2 0,4 2-5,1-5-2,-5 3-8,0-1-4,2-1-6,-5 1-2,0-3-4,-5 5-6,5-4-14,-3 6-24,-2 1-36,3-2-42,-2 4-29,4 3-59,0 0-217,0 0-425,0 0 188</inkml:trace>
          <inkml:trace contextRef="#ctx0" brushRef="#br0" timeOffset="28745.1149">385 3910 22,'0'0'132,"3"-6"-19,-3 6-11,0 0-10,0 0-19,0 0 5,0 0-12,0 0-1,0 0 5,6 13-9,-6-5-6,0 1-3,2 0-2,-2 1-2,6 4 2,-6 0 0,0-3-6,0 8 2,3-9-5,-3 8-8,4-4-4,-4 2 2,4-3 2,0 3-9,-4-2 5,3 0 4,0-2 2,-6-3-13,6 2 5,-3-3-1,0-1-7,0 4 5,0-4-4,0 0 2,0 0-1,0 2-7,0-9 5,0 8-8,0-2-6,0-6 9,0 8 3,0-8-2,0 0 15,0 7 6,0-7 10,0 0-4,0 0 1,0 0-7,0 0 8,0 0-4,20-15-3,-18 9-2,4-1 1,1-3-5,-3 1-1,3 1-7,1-3-2,1-2-1,1-3 1,1 5-1,0-7-3,1-3-5,1 5 1,3-1-2,0-4 1,-2-2-4,5 2-2,-7 9-1,3-6 2,-3 10-4,-1-6 1,0 3-1,-3 4 3,0 0-3,3 1 2,-8 0-3,2 2-5,1 0-1,-4 1 1,-2 3 2,0 0 2,14 0-2,-14 0-1,13 9 2,-8-3-3,1 2 2,-1-1-4,1 4 3,0-3 4,1 3-1,1-4-4,-2 7 0,-1 0 3,-2 3 0,3-1-2,-6 0 1,3 1 1,-3-2 0,-3 5 0,0-4 3,0 1-3,-2 1 2,2-1-4,-3 1 2,-1-2 2,3 3-16,0-8-15,-2 5-12,0 1-21,4-5-19,-4-2-21,3-3-26,0 2-25,1-2-13,2-3-124,0-4-315,0 0 140</inkml:trace>
          <inkml:trace contextRef="#ctx0" brushRef="#br0" timeOffset="29075.3489">1140 3925 76,'0'0'163,"0"0"-17,-3-9-7,3 9-2,0 0-15,0 0-10,-5-5-12,5 5-14,0 0-4,0 0-4,0 0-4,-6 16-13,6-6 10,0 2 5,-5 2 3,2 4-16,0 0 6,0 2-12,-3 1-1,1 4 0,-5 2-10,2-4-4,-4 2-2,4-1-2,0-6-3,-5-2-5,7 4-16,-3-5-23,2 0-29,1-1-23,0-7-36,4 1-41,-4 0-32,1 1-103,-1-3-295,6-6 130</inkml:trace>
          <inkml:trace contextRef="#ctx0" brushRef="#br0" timeOffset="29302.5154">1234 3609 121,'0'-9'138,"0"9"1,0 0-9,0-8-17,0 8-10,0 0-15,0 0-6,0 0-14,1-7-14,-1 7-19,0 0-20,0 0-27,0 0-18,0 0-21,0 0-22,0 0-81,0 0-166,0 0 74</inkml:trace>
          <inkml:trace contextRef="#ctx0" brushRef="#br0" timeOffset="30165.1327">1316 4053 15,'0'0'130,"0"0"-10,0 0-12,9-5-17,-2 3-9,5 0-3,-5-3-6,8 3-8,4-2-3,3 0-1,5 0-17,2 0 0,-1 4-14,4 0 7,1 0-3,0 0-7,-3 0-8,-1 0-7,4 0 33,-13 0-18,-1-2-2,-1 4-6,-4-2 6,-3 0-1,-1 0 0,-10 0-3,17 0 7,-9 0-2,-8 0 0,12 0 1,-12 0 4,0 0 9,12-2-2,-12 2 5,0 0 2,9 2-1,-9-2 2,0 0-2,0 0-3,0 0-5,0 0-8,0 0 1,6 4-7,-6 3 3,-1 1 0,-2 0 0,-4 6-2,3 1-3,0 4 0,-4-1 1,2 0-6,-2 6 3,-1 0-10,1 1 10,-2-2-3,4 1-3,1 0-2,-1 0-1,3-7-35,3-2-15,-3 4-24,6-7-38,0 4-59,-3-3-139,3-5-326,0-1 145</inkml:trace>
          <inkml:trace contextRef="#ctx0" brushRef="#br0" timeOffset="29799.8614">1619 3649 56,'0'0'104,"-6"19"17,4-13-3,-2-2-16,2 0-5,-3 7 30,2 1-12,-5 1-4,2 2-2,-5 3-7,4-3-7,-4 8 5,2-1 6,-1 0-15,1 2-9,-5 0-1,3-1 2,1 2-8,1-1-2,-2-1-5,3 0-1,1-3-8,0-2-5,0-2-4,-1 8-5,2-6-4,3-3-3,-3 0-5,6 4-3,-5-4-3,5-1 0,-7 2-3,7-1-27,-3-2-25,0-5-21,2 7-22,-4-7-18,3-1-26,2 0-20,0-1-27,0-6-22,0 9-96,0-3-302,0-6 134</inkml:trace>
          <inkml:trace contextRef="#ctx0" brushRef="#br0" timeOffset="30389.2934">2035 3738 67,'0'0'71,"-14"3"-29,4 0-42,-1 4-30,5-1-33,3 0 14</inkml:trace>
          <inkml:trace contextRef="#ctx0" brushRef="#br0" timeOffset="31163.9175">2357 4056 126,'-20'0'156,"12"3"-8,0 0 1,-9 4-8,7-4-12,-6 6-5,-1-1-14,-1 5-2,-5 0-22,-1 3-2,4-2-10,1 4-3,0-3-8,4-1-3,1 4-9,-2-6-4,8 7-6,-1-8 1,4 5-11,2-1 2,3 1-2,0-8-6,6 2-2,-1 0-4,1-1-2,6 3-7,2-7-7,-2 2-16,7-1-12,-4-5 6,4 1 4,-5-5-3,2 0 3,-5 0 4,4-4-1,-4-2 3,-1 1-7,3-3 9,-4 0-7,-3 3 6,1-3 1,-1-1 6,0 5-9,-2-2 19,0-3-10,-2 5-1,4 0-2,1-1 4,-7 4 0,0 4 3,6-7-2,-6 7-5,0-4-6,0 4 6,0 0 4,0 0-8,0 0 8,1 15-3,-2-5-1,-1-3-1,-1 0 7,2 5-1,1-1-10,-2 1 16,4-1-3,2-3-8,4 3 7,-2-1 4,9 1-6,1-3 2,2 1-1,5 1 0,2-1 0,5-2 0,-2-6 4,2 0-2,-3-2 2,3-2 3,-3-2 0,0-4 7,-3-1-1,3 0 5,-1-6 7,0-1-6,-3 0 1,6-14-6,-4 2-1,-6 4 6,3-12 2,0 3 5,-3-3 0,2 0-2,-5-1-2,-2-5 0,3 4 5,-7 4 4,1-6 4,3 1-4,0 6 0,-6 7 2,0-5-2,5 5-2,-7 2 6,-1 3 6,-2 1-3,-3 5-2,2 1 1,-2 2-4,-2 4-3,2-2-5,-3 3-6,-2 1-2,0 0 0,4 6-7,-9-3 2,6-1-3,4 5-3,0 0 1,-21 9-1,8-5 0,5 4-5,1 7 4,-11 4-2,4 6 0,0 0 4,-7 9-2,1 7 7,-4-5 1,5 8-1,-2-2 1,2 2 0,-1 1 1,-4 3 0,7-4-1,1 2-4,2 1 2,1-1-2,10-1 4,0-7-1,6 6 0,2-7-2,6-6-9,3 4-5,5-12-19,2-1-16,2 3-39,3-11-18,5 2-45,12-13-59,1 1-223,3-8-454,2-5 201</inkml:trace>
          <inkml:trace contextRef="#ctx0" brushRef="#br0" timeOffset="25329.3796">-1848 3789 73,'0'0'132,"0"0"-8,0 0-11,0 0-2,3-11-9,-3 11 0,0 0-4,0 0 1,0-8-5,0 8-2,0 0-9,2-6 0,-2 6-4,0 0-2,0-6-3,0 6-4,0 0-4,0 0 4,0-7-4,0 7-7,0 0-1,0 0-4,0 0-5,-5-10-3,5 10-7,0 0-1,0 0-10,0 0-1,0 0-6,0 0 0,0 0-4,0 0 1,0 0-4,0 0-3,8 29 1,-7-15-1,1 0 0,-2 5-1,3 5 0,-3-1 0,0 2-6,0-3 4,0 3-2,0 1-2,0-2 3,3 1-3,-1-7 4,1-1 0,-2 3-3,4-4-2,5 2 8,-4-4-4,2-2 1,5 0-3,-4-2-1,4 0-2,-4-3 7,1-1-1,1-4 0,0 3-3,1-3 5,0-2-5,5-2 3,-3-4-2,-4 0 1,4-1-3,0 0 2,-1-5 0,-1 1-1,3-3 2,-4-1-4,0-3-1,1-3 2,3-3 0,-1 1 2,-3 1-3,1-3-1,0-1 7,-5 0-8,0 0 2,2-3 0,-2 3 18,-3 9 1,-1 0 3,2-1-4,2 0 0,-4 5-2,1 0-1,-2 1-6,3 4 10,-4-2-5,1 6 0,-1-6-9,3 5 5,-4 5-1,0-7-5,0 7-1,0 0-2,0 0 0,0 0-3,0 0 5,0 0-5,-11 25 3,4-11-2,4 5 5,-3 4 0,1 3 1,0 0-2,-1 2 2,1-1-2,1 0 1,7 3 0,-8-2 2,5 2-4,2-3 2,1 0 0,5-1-1,-1-3-3,1-1-9,3-6-11,-1-2-22,3 2-34,7 0-28,-4-3-21,9-2-55,-3-4-61,5-2-130,2-3-398,-4-8 177</inkml:trace>
          <inkml:trace contextRef="#ctx0" brushRef="#br0" timeOffset="25783.5114">-1064 3969 94,'0'0'155,"-8"1"-2,8-1-12,0 0-6,0 0-14,0 0-11,0 0-2,0 0-9,0 0 2,0 0 0,0 0 5,0 0 10,0 0-6,33 6-4,-12-4-7,7-2-6,2 3-13,3 1-10,-1-4-3,-1 0-5,1 1-8,-5-1-7,-7 2-2,1-4-6,-5 2-2,-4 2 0,-2-4-5,-1 4-12,-9-2-19,16-2-21,-16 2-33,6-1-57,-6 1-50,0 0-206,0 0-397,0 0 175</inkml:trace>
          <inkml:trace contextRef="#ctx0" brushRef="#br0" timeOffset="90993.5872">-1052 4196 58,'0'0'114,"0"0"-5,0 0-3,0 0-6,0 0-6,0 0-7,0 0-1,0 0-4,0 0-12,0 0-3,0 0-4,0 0 4,0 0-5,0 0-1,0 0-5,27-8-6,-17 8-3,1-3-2,5 0-4,-4 1-1,4 0-5,5 2-1,5-5-1,3 4-2,-2-1-6,-2 2-5,3-4 3,1 3-6,-2 1 2,1 0-5,-7 0 3,1 0 0,-2 1-15,1 3-21,-2-4-31,1 0-22,-4 1-39,3 0-146,-11-1-279,2 0 124</inkml:trace>
        </inkml:traceGroup>
        <inkml:traceGroup>
          <inkml:annotationXML>
            <emma:emma xmlns:emma="http://www.w3.org/2003/04/emma" version="1.0">
              <emma:interpretation id="{7205F8F9-DE87-427C-9583-DD1B27D894BE}" emma:medium="tactile" emma:mode="ink">
                <msink:context xmlns:msink="http://schemas.microsoft.com/ink/2010/main" type="inkWord" rotatedBoundingBox="9652,10420 13863,10514 13827,12169 9615,12076"/>
              </emma:interpretation>
              <emma:one-of disjunction-type="recognition" id="oneOf4">
                <emma:interpretation id="interp20" emma:lang="en-IN" emma:confidence="0">
                  <emma:literal>Velocity</emma:literal>
                </emma:interpretation>
                <emma:interpretation id="interp21" emma:lang="en-IN" emma:confidence="0">
                  <emma:literal>velocity</emma:literal>
                </emma:interpretation>
                <emma:interpretation id="interp22" emma:lang="en-IN" emma:confidence="0">
                  <emma:literal>Velvety</emma:literal>
                </emma:interpretation>
                <emma:interpretation id="interp23" emma:lang="en-IN" emma:confidence="0">
                  <emma:literal>velvety</emma:literal>
                </emma:interpretation>
                <emma:interpretation id="interp24" emma:lang="en-IN" emma:confidence="0">
                  <emma:literal>Verbosity</emma:literal>
                </emma:interpretation>
              </emma:one-of>
            </emma:emma>
          </inkml:annotationXML>
          <inkml:trace contextRef="#ctx0" brushRef="#br0" timeOffset="54679.4749">4176 3749 38,'-3'-9'57,"3"3"3,0 6-7,-6-4 10,6 4 0,0-9 13,0 9-4,-2-7-3,2 7-2,-3-7 1,3 7-8,0-9 3,-3 5 4,3 4 3,0 0-2,-3-8-3,3 8 2,-3-5 0,3 5-4,0 0-2,0 0-7,-2-6-6,2 6-2,0 0-8,0 0-3,0 0-2,0 0-6,0 0-1,0 0-2,0 0-8,0 0 1,0 0 5,6 23 13,-4-14 3,4 3-4,-4 6 1,4 1 6,2 3-5,3 0-4,-3 7 0,3-3 2,0 11 1,3 1-4,-3-8 3,4 6 2,-1 1-5,-5-8-3,9 9 1,-2-1-1,-2-10-2,-2-2 1,3 3 3,-1-2-2,-3-8-4,0-3-1,2 1 7,-5-1 4,1-5-1,-3 0 10,-1-3 19,1-4 16,-1 1 3,-5-4-6,0 0-8,21-7-8,-12-5-4,1 0-3,-2-4-6,3-10-4,-2 2-6,4-15-1,-4-1 4,2-1-14,0-9-8,4-3-9,4-18-18,-4-2-5,-2 22-13,3-2-9,1-2-7,-3 5-19,4 4-19,-1 6-35,-6 13-20,5 1-30,-2 1-37,1 11-207,2-1-444,-1 0 196</inkml:trace>
          <inkml:trace contextRef="#ctx0" brushRef="#br0" timeOffset="56377.3126">4854 4229 130,'0'0'125,"8"4"-4,3-1-5,-3 1-7,2-4-10,-1 3 5,1-3-12,-2 1-3,-8-1-2,20 0-8,-9 0 0,0-1 0,7-1-7,-4-6-5,2 3 0,-2-1 6,5 1 5,-8-7-7,3 3-8,-3-3-2,2 0 6,1 3-5,-6-6-7,1 0 0,3 0-10,-6 0 6,2 0 2,-5 3-4,0-3-5,0 0-2,-1 4-1,-2 5 1,0-4-5,-2 3-2,-1-1-6,0 0-5,-5 5-3,8 3-3,-24-1-1,10 5 0,0 4-3,0 1-2,-2-1 1,-3 10-6,-2-1 3,7 4-2,0 0-1,0 0 1,4 4-4,5-3 2,2 3 1,6-6-2,2 4-1,5-6 1,4 6 8,2-4-9,7-4 1,-2 0-11,3-5-10,-2-1-9,8-2-5,-2-5 1,-3-4-3,4-5 0,-1 2 3,1-4 2,-2-4 6,-4 0 0,3-5 0,-7-3 6,4-5-1,-2-6 2,-2-2 5,-5-3-2,5 0-1,-9-4 6,5-2-3,-4-3 2,-3 2-3,5 0-3,-5 7 13,-2 10 11,1-3 7,-3 3-1,-2 1 3,-1-1 0,4 2 1,-5 7-4,2 5 0,-1 2 4,-1 0-1,3 0 5,-1 1-3,0 2-3,-2 1-1,0 2-2,0-4-4,0 9-1,3-5-4,-3 5-2,0 0 1,0 0-1,0 0-5,0 0 3,0 0-4,0 0 5,3 24-4,-3-10 2,0 10 0,-2 3-1,2 1 7,-1 14-2,-4-6-2,3 9 4,-1-3-1,2 1 1,2-2-5,-1 3 6,0-4-4,-3 4 0,2-13 1,-6 5-14,3-9-1,4 2-16,0-3-5,0-9-4,1 0-4,2 2-3,4-9-14,2 3 1,-3-8 2,4 3-3,7-5-6,-1-3 10,5-6 1,-4 0 2,8-5-1,-1-4 10,0-5 0,4-10 8,1 0-4,1 0 7,-10 5-1,4-5 5,-4 9 6,-1 1 1,-9 4 7,2 2 11,-4 1 9,-1 6 14,1-1 8,-4-1 2,3 3 1,-4 3-5,2-2-5,-4-2-1,2 3-8,-3 4 0,0 0 0,3-4-6,-3 4 2,0 0-2,2-4 1,-2 4-2,0 0-2,0 0 1,0 0-2,0 0 1,-14 14-2,11-5 1,-2-6-2,2 2 1,0 2-2,-4 6-1,4-5 4,-2 11-1,2 0-4,-3-1 0,1 0 2,2 5-2,-2-4 3,2 3-2,0-3 1,3-1 4,-2-4-9,2 0 6,2 2-3,-2-8 2,3 1 3,0 1-1,2-4 2,-2-3-1,3 1 1,2-4 0,-8 0-3,15-4 15,-9 2 0,2-5 0,1-5-1,-1 4-2,2-10 1,-4 6-3,0-9 2,1-3-2,-1 7-3,-1-7-1,-5 0 3,3 5-5,-2 0 3,-1-4-4,0 9-1,-1-4 1,-2 0 0,3 7-3,-3-4 0,1 7-1,-3-4 0,4 3-3,-4 1-13,3 0-5,1 1-13,-6 4-13,4-3-19,3 6-5,-4-6-12,4 6 7,0 0-10,0 0-6,0 0 4,-10 13 0,10-13-1,5 9 0,-4-4 0,6 1 15,4-1 4,-6-2-14,9 2 29,2-1 0,3-2 6,1 2 8,5-3-4,2 1 6,2-5 7,7 3 7,-4-6 10,1 2-7,0-1 33,-3 2-11,0-5 13,0 0 13,-5 1-5,-7 4 8,2-3 1,-5 0 1,-1 0 12,0 1 13,-5 2-6,3-1-1,-8 0 6,6-1 1,-6 2 9,3-1-9,-7 4-3,6-9-5,-6 9-6,2-3-3,-2 3-6,0 0-4,0 0-4,0 0-1,-29 3-5,21 1-5,-9 2 2,6 2-8,-2 4 3,-1 2-1,-7 5-4,3 1 0,-3 3 4,0-1-6,1 2 5,-1 8-3,7-7-14,1-2 17,4-1-1,-2 1-1,8-5-3,-4-1 1,6 0 1,2-2 0,3-1-2,0-1 3,4 4-2,5-10-3,1 5 1,0-5-3,5-4-2,2 4 3,-2-7-5,9 1-3,-1-2 5,-2-3-4,1 0-4,-6-3 4,1-1-3,-2 1 1,0-3 2,-3-3 2,-2 0 0,0 0-2,3-4 3,-4 1 2,-2 0-4,3 0 4,-4 2 0,1-2-1,-6 4 9,4 0 8,-3 2 8,-4 0 1,1 0-6,-3 0-4,0 3-2,0-3-3,0 2-1,0 1 8,0 0-2,0 0 6,0 7-2,0-8-1,0 8-2,0-4-3,0 4-1,0 0 0,0 0-5,0-10-4,0 10-2,0 0 3,0 0-1,0 0 2,0 0-3,3 26 3,-1-11-4,3 1-1,-10 2 0,5 6 5,-5 1-3,2 2 0,1-1-3,-4-1 2,1 0-1,4-1-16,-2 2-15,3 2-23,0-1-24,0-8-34,0 0-27,3-1-28,-3-4-168,1-2-361,-1-4 160</inkml:trace>
          <inkml:trace contextRef="#ctx0" brushRef="#br0" timeOffset="57384.235">7080 4092 95,'0'-6'121,"0"1"-14,3-2-5,-2-1-1,2 3-5,1-3 1,2 1-11,-3 5-2,5-7-9,-2 3-8,4-2-6,-5 6-3,-1-3-15,6 3 0,-5-3-8,6 4 7,-7-5-4,6 5 4,-2-2 0,0 2-5,-8 1 5,22 1 0,-10 2-4,6-2 3,-2 3-3,1 3 0,7-4-4,-1 4-2,3 4-5,-6-4-1,9 0 1,-1 8-5,-3-6-1,4 5 2,15 2-6,-4-2 0,2 1-1,-2-4 4,-7 0-5,-8-4-5,1 0 0,-6-2 3,-3-3-10,-7-2 13,4-2-2,-3-3-5,-3-1 7,2-1 0,-6-1 0,7-5 0,-6-3-1,-2 4 2,-1-3 0,-2 1 0,5 2 1,-5-4 8,1 9 3,2 0 2,-1-4-3,-2 8-3,2-3-3,-2 6-8,0-8 2,0 8-6,0 0 0,0 0-1,0 0-2,1 17 1,-2 1 1,1-2-5,-2 10 4,0 1-6,-2 2 2,-1 0 1,2 10 0,-8 4-3,9-6 2,-4 7-1,-1-4 0,1 2 3,1 0-4,1 3 2,-3-5-2,-2 1 2,1 2 2,-6 1-2,4 0 3,-1 6 2,-1-6-3,-3-1 4,7 1-6,1 1 4,0-5-3,-5 1 1,4-12 0,3-2-1,-3-2 1,3-7 1,2-2 0,2-3-2,-4-1 6,0-5 10,2 0 2,-3 0 10,-1-6 15,7-1-1,0 0-4,-22-10 0,16 1 10,-2-7 4,6-4-8,-2-6 0,5-13-1,10-3-6,5-6-6,9 0-2,18-22-7,0 2-16,12-7-23,5 7-20,6-1-21,2 5-21,0 4-28,0 6-29,-3 9-33,-3-2-47,-20 19-211,1-1-457,-7 2 202</inkml:trace>
          <inkml:trace contextRef="#ctx0" brushRef="#br0" timeOffset="56841.4366">7167 3534 69,'1'-4'145,"-1"4"-2,0 0 1,0-8-4,0 8-10,0 0-6,0-7-10,0 7-11,0 0-13,0 0-9,0 0-8,0 0-6,0 0 3,0 0 2,5 27 12,-4-13 2,3 9 0,-4 3-3,0 4-2,1 10 2,-6-3 0,5 3-8,-6-1-4,1-1-6,2 2-3,0-12-3,-6 11-8,9-9-2,-5-1-5,0 1-5,0-2-5,1 0-1,4-4-1,-4 3-6,3-3-7,1-7-20,0 8-8,5-5-14,-2-5-32,3 0-14,-1 3-15,6-8-29,-2-1-20,1 1-9,-1-4-26,2 0-27,-1-6-108,-2 1-329,-8-1 145</inkml:trace>
        </inkml:traceGroup>
      </inkml:traceGroup>
      <inkml:traceGroup>
        <inkml:annotationXML>
          <emma:emma xmlns:emma="http://www.w3.org/2003/04/emma" version="1.0">
            <emma:interpretation id="{2F95F0A7-5128-4496-89CE-6D59EA784728}" emma:medium="tactile" emma:mode="ink">
              <msink:context xmlns:msink="http://schemas.microsoft.com/ink/2010/main" type="line" rotatedBoundingBox="3726,11739 14346,12525 14215,14286 3596,13500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F0163DA-99A6-4854-B937-804A89D2847D}" emma:medium="tactile" emma:mode="ink">
                <msink:context xmlns:msink="http://schemas.microsoft.com/ink/2010/main" type="inkWord" rotatedBoundingBox="3708,11981 5188,12091 5138,12777 3657,12667"/>
              </emma:interpretation>
              <emma:one-of disjunction-type="recognition" id="oneOf5">
                <emma:interpretation id="interp25" emma:lang="en-IN" emma:confidence="0">
                  <emma:literal>V=</emma:literal>
                </emma:interpretation>
                <emma:interpretation id="interp26" emma:lang="en-IN" emma:confidence="0">
                  <emma:literal>Vo</emma:literal>
                </emma:interpretation>
                <emma:interpretation id="interp27" emma:lang="en-IN" emma:confidence="0">
                  <emma:literal>V.</emma:literal>
                </emma:interpretation>
                <emma:interpretation id="interp28" emma:lang="en-IN" emma:confidence="0">
                  <emma:literal>VI</emma:literal>
                </emma:interpretation>
                <emma:interpretation id="interp29" emma:lang="en-IN" emma:confidence="0">
                  <emma:literal>v.</emma:literal>
                </emma:interpretation>
              </emma:one-of>
            </emma:emma>
          </inkml:annotationXML>
          <inkml:trace contextRef="#ctx0" brushRef="#br0" timeOffset="59548.7518">-1788 5057 90,'0'-8'119,"0"8"1,0 0-5,0 0-8,0 0 3,0 0-3,0 0-16,-2-7 4,2 7-1,0 0 5,0 0-10,2-4-13,-2 4 0,0 0-6,0 0-12,0 0-10,0 0-3,0 0-3,0 0-2,0 0-5,6 21 5,0-8 1,1 3 3,1 2-1,-4 8 0,1 0 0,2 6-2,-1 3-2,2 4-1,1-1 2,2-2 2,-6-6-2,3-2-2,0 0-3,-2-2-4,0 0-4,1-1 4,-1-6 7,-3 2-3,2-4-2,1 0 1,1-1-3,-4-3-1,-3-2-4,6 1 0,-1-4-3,-4 3 1,1-3 0,3-1 1,-4 0 1,4 0 4,-5-1-2,2-1 0,-2-5 1,3 7 2,-3-7 0,3 7 0,-3-7 2,2 4 2,-2-4 9,0 0 1,0 0-7,4 4 5,-4-4 4,0 0 1,0 0 3,8 3 7,-8-3-6,0 0 3,0 0-8,13-8-2,-5 0 3,-5 6 0,2-4 3,1-2-17,-3 0 2,3 0 0,2-1-4,3-3-1,-1 1-11,-2-2 3,1-1 1,-1-4-1,2 3-5,4-10 1,-3 6-6,3-7 1,-3-2 0,3 3-4,5-11 2,0 0-5,-4 2-4,2-3 3,0 4-4,-2 7 4,-6 0-12,5 0-2,-3 3-2,-3 5-13,-1 4-3,1 0-14,-2 2-19,0 1-14,-4 3-29,4 1-25,-6 0-41,0 0-53,6 2-57,-1-2-222,-5 7-541,0-13 240</inkml:trace>
          <inkml:trace contextRef="#ctx0" brushRef="#br0" timeOffset="60177.1992">-786 5502 110,'0'0'167,"0"0"-2,0 0-9,-13-1-8,13 1-14,0 0-12,0 0-7,0 0-9,0 0-5,0 0-8,0 0-4,0 0-4,0 0 7,0 0-5,0 0-2,0 0 1,0 0-1,0 0 0,0 0 4,30 7-8,-11-6-7,2-1-5,7 6-7,2-12-3,2 6-8,10-1-3,-10 1-3,0-2-6,-2 0-9,0 0-2,-2-1-12,-7 1-16,-2-1-21,0-1-18,-5 1-29,-6 1-39,6 2-33,-8-2-43,-6 2-191,0 0-406,10-4 180</inkml:trace>
          <inkml:trace contextRef="#ctx0" brushRef="#br0" timeOffset="90080.3525">-846 5619 47,'0'0'81,"0"0"-11,0 0 7,0 0-7,0 0-10,0 0 5,0 0-7,8 8-12,-8-8 5,0 0-2,0 4-2,0-4 5,4 6-2,-4-6-11,2 5 2,-2-5-8,3 6-1,-3-3 1,0-3 10,5 4 4,-5-4 8,6 5 0,-6-5 5,13 1-2,-13-1-1,16-1-3,-5 2-1,1-2-4,4 2-4,5-1-1,1 0-3,-2 0-6,10 2 0,2-2-7,-2 4-2,3-3 0,-4 1-14,1-2-18,-7 0-21,4 0-27,2-3-49,-10-1-30,0 2-118,-11-4-271,-2-1 121</inkml:trace>
        </inkml:traceGroup>
        <inkml:traceGroup>
          <inkml:annotationXML>
            <emma:emma xmlns:emma="http://www.w3.org/2003/04/emma" version="1.0">
              <emma:interpretation id="{E4874172-996F-4B3D-9CF8-2F5B8177A297}" emma:medium="tactile" emma:mode="ink">
                <msink:context xmlns:msink="http://schemas.microsoft.com/ink/2010/main" type="inkWord" rotatedBoundingBox="5729,11887 8240,12073 8160,13154 5649,12968"/>
              </emma:interpretation>
              <emma:one-of disjunction-type="recognition" id="oneOf6">
                <emma:interpretation id="interp30" emma:lang="en-IN" emma:confidence="0">
                  <emma:literal>Final</emma:literal>
                </emma:interpretation>
                <emma:interpretation id="interp31" emma:lang="en-IN" emma:confidence="0">
                  <emma:literal>Finial</emma:literal>
                </emma:interpretation>
                <emma:interpretation id="interp32" emma:lang="en-IN" emma:confidence="0">
                  <emma:literal>final</emma:literal>
                </emma:interpretation>
                <emma:interpretation id="interp33" emma:lang="en-IN" emma:confidence="0">
                  <emma:literal>Fugal</emma:literal>
                </emma:interpretation>
                <emma:interpretation id="interp34" emma:lang="en-IN" emma:confidence="0">
                  <emma:literal>Kinas</emma:literal>
                </emma:interpretation>
              </emma:one-of>
            </emma:emma>
          </inkml:annotationXML>
          <inkml:trace contextRef="#ctx0" brushRef="#br0" timeOffset="62602.045">192 5483 90,'-1'4'110,"1"-4"-12,0 0 4,0 0-7,0 0-4,7 8-11,0-6 5,1 2-1,1-3-11,9 3 1,-1-4-15,11 9 0,4-8-3,0 1-8,13 0-2,-2-2-2,1 3-5,-3-3-2,1-3-6,-12 3-2,3 0-7,-5-2-1,1-1 0,-9-3-1,1 3 0,-7 3 6,0 0-2,-3-2 7,-1 2 1,-2-2-6,-8 2-1,14 0-4,-14 0-3,6 4 2,-3-2 0,-3-2-4,0 12-5,-3-4 4,0 2 4,-3 4 3,-5 3-5,3 0-2,-2 1-1,1 6-3,1-1 1,-3 3-1,1 0 8,2-5-10,5 5-10,-2-8-24,1 1-23,2-1-18,2-3-31,0 4-23,0-2-30,0-9-94,6 3-264,-1-3 117</inkml:trace>
          <inkml:trace contextRef="#ctx0" brushRef="#br0" timeOffset="62100.1224">258 5302 106,'0'0'123,"0"-11"-1,4 7 2,-4 4-12,1-12-9,-1 9 7,0 3-1,2-9-5,-2 9-2,3-3-12,-3 3-10,0 0-10,2-9-6,-2 9-3,0 0-8,0 0-3,0 0 0,0 0-8,9 19 0,-9-12 6,3 4 3,-3 5-1,0 1 0,0 0-4,-3 2 1,3 7-7,0-1 2,0 1 2,0 4 0,0 0 1,3-4-8,-3 3-1,3 1-5,1 0 0,-4-1 0,0 1-3,1-3-5,-1 2-1,0-1 0,-1-2-4,1 1 0,-4-5-2,3-3 0,-1-2-2,-3 6 3,-1-3 4,3-4-2,-3-2-1,2-5-1,1 2-3,-1-3-1,4-1-1,-4 1-1,1-1 2,2-3-3,1-4 7,0 7 10,0-7-5,0 0-1,-7 3 3,7-3 1,0 0 2,0 0-7,-6-15-1,6 15-2,0-14-3,-2 7 2,1-4-4,1 0-1,-2-5 3,-1 1-6,3 0 1,-1-3-3,1-1-1,-2-6 1,2-1-5,-3-2 2,3 0 2,3 0-1,-3-2-2,0-1-2,6-5-1,-1-5-2,1 1 0,1 0-3,4 5 6,-3-5-11,1-1 2,-1 5-1,2 6 4,-3 2 1,0-4-4,4-4-1,0 10-8,-5 0 9,2 1-3,-2 1 2,2 2-6,-1 4-2,-1-1-1,2 1-2,-2 3-6,-1 0 0,4 4-9,-1-2-7,7 3-4,-3-1-5,7 4-9,5 0-2,11 2-8,4-4-13,4 5 1,4 4-18,2 3-9,-1 5-3,1 1-10,-4 8-18,-5-3-19,-16 0-96,7-2-275,-2 6 122</inkml:trace>
          <inkml:trace contextRef="#ctx0" brushRef="#br0" timeOffset="63256.7896">952 5544 62,'0'7'154,"2"1"-19,-4 2-9,4 0-4,-2 1-22,-2 0-6,4 3-9,-2 1-8,-2-3-5,2 2 0,-1-2-14,1 2-8,3-1 2,0-3-4,-1 1 0,-1 0-3,2-3 3,-3 2-6,0-3-4,2 1 1,0-5-1,-1 5 2,-1-8 1,0 7 1,3-3 7,-3-4 7,0 0 3,0 7 3,0-7-4,0 0-3,3 4-2,-3-4-6,0 0 2,0 0-7,0 0-8,11-15 2,-7 10-8,7-5 0,-3 1-2,4-3-3,2-2-1,7-3-5,1 0-3,-1 0-2,-1 3 4,-6-1-5,5-2 0,-3 5-3,-2 2 1,1 2 3,-4-2-1,3 2-3,-3 3 3,-1-1-4,1 1-2,-4 3 1,-7 2-2,18 2-3,-9 2 2,-4 1-1,1 2-1,-1 1 7,0 3-5,-2-2 0,-3 3 0,5 6-1,-5-3-1,0 4-4,0-1-17,1 0-27,1 1-10,1 0-21,0-4-28,2 7-9,4 0-36,-2 1-16,2-8-150,1 2-344,4 5 153</inkml:trace>
          <inkml:trace contextRef="#ctx0" brushRef="#br0" timeOffset="63928.9993">1984 5711 79,'-6'-6'143,"-2"4"0,-3-1-2,0-3 0,-3 5-17,-4-2-2,3 3-8,-4 0-3,3 0-8,0 3-18,-1-3-3,1 2-15,0 4-2,2-3-6,0 1-7,-1 0-5,6 3-1,-2 1-7,3-4-1,-6 7-4,3 1-11,3-3 1,-3 3-2,6 2-1,-6 2-15,8-6-19,-4 6-11,1-1-18,4-1-15,-1-3-11,3 7-14,3-8 0,-1 0-11,4-3 1,1 2 0,1-4 2,-2 1 13,3-5 5,2-1 10,-3 0 9,-8 0 7,22-7 7,-9-1 17,-2-3 7,-3 1 8,5-1 5,-5-4 11,1 0-3,-1 1 5,-2 1-2,2-5 12,-1 8 3,-3-5 1,3 7 5,-3-3 8,1 3 1,0 1-4,0 1-15,1 1 17,-3 0-8,-3 5-4,0 0-3,0 0-1,0 0 2,19 12-1,-14-4 0,-2-4-5,3 7 2,1 0-9,0 2 1,1-4 0,3 5-5,-1-2-1,6 2 5,1-2-3,4-2 2,2-2-9,9 3 8,-4-3-5,7-4 2,-2-2-2,12-4 3,-3 0-2,4-1 1,0-4 6,-3-4-3,-2-3 1,-5-2-11,-4 6 22,-4-8-7,7-8 3,-8 7 12,4-9-3,-12 4 12,7-9 0,-7-3-3,-4-2 3,3 0 2,-4-2-3,-5-1 4,-9 0 2,7 1 4,-7 4 4,-5 10 4,3 2 10,-4 6-2,0 2-8,-1-3 5,0 9-2,0 0-4,6 0-5,-6 7-6,6 1-7,1 2-2,0 0-4,-21 9-4,13 8-4,-1 2 2,-2 4-3,0 4 1,-2 11-2,2-1 0,-2-1 2,2-8-7,0 11 1,3-3-1,-3-8-4,-1 8 2,4-7-1,0-2 0,2 3-3,-1-7 0,1 5-3,1-5 4,5 1-2,0-8-14,0 2-32,0-3-23,3 0-26,-1-5-43,4 2-28,2-5-49,5-2-147,-1-3-382,7 0 169</inkml:trace>
        </inkml:traceGroup>
        <inkml:traceGroup>
          <inkml:annotationXML>
            <emma:emma xmlns:emma="http://www.w3.org/2003/04/emma" version="1.0">
              <emma:interpretation id="{BA3B30B2-CDFB-41B6-AFB8-75F863937BD1}" emma:medium="tactile" emma:mode="ink">
                <msink:context xmlns:msink="http://schemas.microsoft.com/ink/2010/main" type="inkWord" rotatedBoundingBox="8997,12153 14344,12548 14215,14286 8868,13890"/>
              </emma:interpretation>
              <emma:one-of disjunction-type="recognition" id="oneOf7">
                <emma:interpretation id="interp35" emma:lang="en-IN" emma:confidence="0">
                  <emma:literal>velocity</emma:literal>
                </emma:interpretation>
                <emma:interpretation id="interp36" emma:lang="en-IN" emma:confidence="0">
                  <emma:literal>rdouty</emma:literal>
                </emma:interpretation>
                <emma:interpretation id="interp37" emma:lang="en-IN" emma:confidence="0">
                  <emma:literal>rclouty</emma:literal>
                </emma:interpretation>
                <emma:interpretation id="interp38" emma:lang="en-IN" emma:confidence="0">
                  <emma:literal>rdoutt</emma:literal>
                </emma:interpretation>
                <emma:interpretation id="interp39" emma:lang="en-IN" emma:confidence="0">
                  <emma:literal>vdouty</emma:literal>
                </emma:interpretation>
              </emma:one-of>
            </emma:emma>
          </inkml:annotationXML>
          <inkml:trace contextRef="#ctx0" brushRef="#br0" timeOffset="64433.0948">3467 5644 74,'6'-3'159,"-6"3"-20,0 0-7,0 0-9,0 0-7,8 15-3,-6-1 2,-1 2 3,2 2-7,2 6-6,1 0-8,1 6-9,-1 8-6,2-6 4,0 5-7,1-8-6,1 9-5,2-11 0,-2-1-1,3-1-7,-4-7 1,2-7-2,-3 3 5,-2-5 7,1-1 18,-4-2-1,3-5 5,-6-1-4,0 0-10,14-13-5,-3-1-11,-4-4-4,2-4-9,-1-7-3,5 2-6,4-17-3,4 2-22,-4-2-9,7 4-21,1-5-28,5 5-25,3-6-26,-1 7-37,3 6-30,1 6-9,4 6-35,-12 8-177,2 0-412,-2 5 183</inkml:trace>
          <inkml:trace contextRef="#ctx0" brushRef="#br0" timeOffset="65467.2765">4331 5878 41,'7'-5'166,"-4"2"-8,8-3-11,-8 2-2,8-3-8,-6 0-10,4 0-11,-7-1-11,7 1 0,-4-2 1,0 2 2,0 4-4,-2-8 0,0 6-8,0-2-3,-3 0-9,0 7-8,-3-11-6,3 11-10,-3-3-7,3 3-2,-18 2-9,18-2-5,-25 10-1,11-5-3,-12 10-3,4-3-5,7-2 0,-9 8-2,6 1-6,1 2 2,1-1-2,4 2 0,2-1-5,-1 2-4,8-3-4,-3 5-5,6-10-16,4 8-4,1-4-3,6-3 7,-1 1-11,4-4-3,5-6 5,8 1-5,0-2-7,1-4 9,2-6-1,3-3 9,4-8-4,1-3 4,-4-7-3,1-6 4,-3-4-3,-1-2 10,-2-6 6,2-1 5,-2-1 2,-4-6 3,5 4 0,-8-4 2,3 4 10,-10 0 3,5 5 4,-6 2 5,-2-2 5,-3 15 3,-4 3 8,3-1 2,-7 10-6,4-3 5,-3 4-6,2 2 0,-5 5-9,2 0 0,-1 1-6,-1 0-1,1 6-6,0 0 4,0 0-4,-11 18-4,4-4 4,-1 3-5,1 4-1,-6 7 1,0 8-2,2 4 3,-3-3-1,4 6-4,3-2-1,-4 7-1,-4-3 2,6-1 0,4 1-1,-1 0-1,7 2-1,4-4-2,3-3-1,9 0 1,-2-14-1,5 7-4,5-3-2,-2-13-13,3 2-3,12 0-11,-6-8-10,11-4 5,-1-7-11,4 0 1,-3-5-2,1-4 2,5-7 5,-6-4 0,-4 0 6,1-7 1,-2 0-2,0-4 7,-4-2 8,-2 1 1,-4 1 4,-7 8 0,0 2 7,-7 2 14,-2 3 9,-2 0 2,1 3 0,-5 2 0,-3 0 8,-1 3-5,-2 1-1,0 1 2,-3-2-9,1 1 3,-4 6 0,0-3-1,6 4-3,-16-2 0,16 2-4,-18 3 0,11 1-1,-1-4 1,-3 5 0,3 2 0,0-2-3,0 0 0,3 1 1,0-5-1,-1 6 2,1 0-2,1-2-4,-1 1 1,0-2 3,0 2-1,5 0-1,0-6 0,-8 2 2,8-2-4,-6 8 3,6-8-1,-1 7 2,-3-3-2,4-4 3,-3 8-1,0-2-3,0 0 1,3-6 0,-3 13 3,1-8-2,2 4 0,-3 1-7,0 0 9,3 1-6,0 1 3,3 4-1,0-3 3,2 2-3,-2-1 1,3 2 0,-1-2 1,-2-3-3,8 0 3,-1-3 0,-5 0 1,4-2-1,-3 1 2,4-6 1,-1 3-1,2-4 1,2-5 1,-3 2-1,1-4 1,3-1-1,-5-6 2,1-2-1,-1 2 6,-1-13-3,0 4 5,-2-1 17,1-2-8,-4 3-1,2-6 2,-4 3-7,1 0 3,-2 0-4,0-2-3,-3 5 0,-2 5 1,-3-5-3,-2 6-1,-1 1-2,2 1 0,-4 1-4,1 3-6,2 4-8,-1 1-8,3 0-21,-4 5-17,4-2-18,8 3-29,-15 1 8,9 6-5,6-4 2,0 8-7,10-3-7,1 5-11,9 6 8,5 0-16,12 6-10,4-2 5,3-3-76,7-2-230,1 1 101</inkml:trace>
          <inkml:trace contextRef="#ctx0" brushRef="#br0" timeOffset="65998.7909">5893 5793 754,'58'14'-34,"-3"-6"14,1 3 10,-4-6 12,2-3 7,-10-2 4,-1-2 18,-12-2 11,-4-1 8,-3-2 3,-5 0 2,-8 0 27,3-1-17,-4-3 9,-6 4 1,3-4-3,-4 3-1,-3 1-10,0-2-2,-3 3-1,-4-4-2,7 2-9,-3 3 4,2-1-2,-3 2 3,4 4-8,-6-8-6,3 3-4,3 5-2,0 0-2,0 0-4,-22 16 0,8-6-7,-1 4 1,1 5-5,-5 2 2,0 4-5,-1 8 0,1 4 2,-2-3 0,1 5-4,2-11 1,-1 5-5,5-4 3,4-1-8,3 0 7,0 1-2,1-3 3,6-4-6,0-1 9,9 2-6,-4-5 1,11-6 2,3 5-6,0-8 2,9-2 4,6 0-6,8-3-4,1-7-4,0 0 1,4-5-4,-3-5-3,-1 0 5,0-2-1,-4-7 6,-3 2-7,1-6 4,-6 2-5,3-5 8,-3-2-3,-1-4 4,-1 2 4,-2-3-2,-1 6 1,-11 3 8,-1 3-1,0-1 8,-6 10 2,-2-3 8,1 4 5,-4 2-2,0 1 4,0 3-10,-3 1-1,2 0-4,1 2-3,-3-1-1,0 6-6,0 0 1,-5-10-2,-1 5 0,3 1-1,3 4-2,-8-3 2,8 3-1,-10-1-3,10 1 2,0 0-2,-9-4 1,9 4 0,0 0-4,-5-3-1,5 3 4,0 0-2,0 0-4,0 0 1,0 0-1,-8 11 2,7 0 0,-6 3 1,2 1-1,1 4 1,-6 4-1,2 4 4,-3 9 2,0-8 0,-1 11-1,7-7 1,-6 4 0,1 1-1,1 2 1,4-11 0,-4 2-4,9-2-7,-5 0-20,2-2-24,3 0-27,0-8-1,3 1-19,0-5-28,2 0-29,1-2-46,-1-5-112,4-1-334,2-6 147</inkml:trace>
          <inkml:trace contextRef="#ctx0" brushRef="#br0" timeOffset="66976.5808">7271 6054 73,'0'-10'111,"0"3"5,0-2 3,-2 0-4,2 5-2,0 4 0,0-13-8,-3 6 5,6 2-5,-3 5 1,0-11-6,2 6-10,-1-2-8,6 4-12,-1-2-8,4-1-2,4 2-7,3-3-2,4 1-10,-1 4-1,-1-6-5,10 5-4,1-1-4,1 4-2,1 0-3,-4-1 2,1 1-7,-4 4-2,-4-4-3,-1 1-3,-2 2 5,-3 3-4,-2-4 0,-4 0-2,3-1-2,-8 3 3,6-2-7,-6 5-2,0 2 5,-1-2 1,-3 1-2,3 3 3,-3-1-1,0 4 0,-3-4 5,3 6-6,-3-6-3,3 1-1,0 1 3,0-3 1,0 0-2,-4 0 0,8-2 5,-1 2-2,0-5 0,-3-4 0,5 6-2,-5-6 0,9 1 2,-9-1 0,11-7-1,-1 3-3,-6-5 3,6 1-3,1-4 0,-3 0 1,5 2-1,-1-5 0,-2 0-1,4 3-3,0-1 1,0 1 3,4 2 2,-1-2-5,2 5-1,0 2 2,-5-1 0,2 3-3,3 1 4,-11 2-3,3 2 5,0 6-6,-1-2 15,-1 9 0,-4-1-1,1 11 1,-3 1-1,-6 0 3,6 12 3,-9 3-3,3 3 1,3 1 4,-5 2-4,-1 5 2,-1 3 0,4 16-3,3-16 5,-3 14 3,3-16-4,-1 4 3,5 15 1,-4-21-1,0 2 3,3 5-6,1-5-6,-4-5 6,0 2-1,0-8 0,-4-12 0,1 2 0,-1-16 0,-6 3 3,-1-5 0,-3-2 1,-5-8 0,-3-1-4,-7-10 5,-10-7-5,1-5 3,-2-8-3,1-3-3,1-6 5,0-1-7,11-5 2,-1-2 0,12-7-3,11 0-2,11-19-1,16-5-1,18 4-8,9-5-11,38-21-4,-14 34-10,39-14-13,-25 35-15,42-10-16,-40 20-21,2 13-24,3 1-24,-1 3-26,-11 4-215,0 7-412,-23 3 182</inkml:trace>
          <inkml:trace contextRef="#ctx0" brushRef="#br0" timeOffset="66361.1329">7375 5509 1,'0'0'124,"0"-7"-2,0 2-1,0 5 6,6-10-4,-6 6-1,0 4-9,0 0-4,2-8 1,1 5-6,-3 3-10,0 0-5,0 0-8,3-6-10,-3 6-8,0 0-5,0 0-4,0 0 8,4 14 0,-4 3 0,0-5 2,-4 11 2,1 3 1,-2 13-4,-1-9 1,3 10-2,0-2-9,-5 7-2,2-6-5,-2 5-6,3-4 1,-3 3-1,6-3-4,-4-3-4,-2 4-7,8-5 3,-9-6-4,6-4-4,1 2-6,-1-2-22,3-2-26,-2-6-27,1-2-16,-2-4-21,1 1-28,0-5-14,1-2-26,-4-2-3,-1-2-137,6-2-330,0 0 147</inkml:trace>
        </inkml:traceGroup>
      </inkml:traceGroup>
    </inkml:traceGroup>
    <inkml:traceGroup>
      <inkml:annotationXML>
        <emma:emma xmlns:emma="http://www.w3.org/2003/04/emma" version="1.0">
          <emma:interpretation id="{BD864718-A549-48EF-A8B7-8F3CAD6B2BC5}" emma:medium="tactile" emma:mode="ink">
            <msink:context xmlns:msink="http://schemas.microsoft.com/ink/2010/main" type="paragraph" rotatedBoundingBox="3477,13280 13780,13602 13664,17315 3361,16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665E8C-C641-483C-876F-0A876B6E2722}" emma:medium="tactile" emma:mode="ink">
              <msink:context xmlns:msink="http://schemas.microsoft.com/ink/2010/main" type="line" rotatedBoundingBox="3470,13309 12437,13542 12402,14874 3436,14642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A16649C-23B2-487D-A8B6-301AE52742CA}" emma:medium="tactile" emma:mode="ink">
                <msink:context xmlns:msink="http://schemas.microsoft.com/ink/2010/main" type="inkWord" rotatedBoundingBox="3457,13843 4586,13872 4568,14570 3439,14541"/>
              </emma:interpretation>
              <emma:one-of disjunction-type="recognition" id="oneOf8">
                <emma:interpretation id="interp40" emma:lang="en-IN" emma:confidence="0">
                  <emma:literal>a</emma:literal>
                </emma:interpretation>
                <emma:interpretation id="interp41" emma:lang="en-IN" emma:confidence="0">
                  <emma:literal>A</emma:literal>
                </emma:interpretation>
                <emma:interpretation id="interp42" emma:lang="en-IN" emma:confidence="0">
                  <emma:literal>@</emma:literal>
                </emma:interpretation>
                <emma:interpretation id="interp43" emma:lang="en-IN" emma:confidence="0">
                  <emma:literal>q</emma:literal>
                </emma:interpretation>
                <emma:interpretation id="interp44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76432.8346">-1297 7029 21,'0'0'48,"0"0"-5,0 0-3,0 0 2,-3-7-5,3 7 5,0 0 3,0-5 2,0 5-5,0 0-5,0 0 2,-6-5 4,6 5-11,-6-6 1,6 6 0,-5-3-1,5 3-1,-3-8-9,3 8 0,-7-4-4,1 0 5,6 4 4,-6-3 1,6 3 0,-8-5-5,3 3 4,5 2-1,0 0 2,-8-11 1,5 10-5,-2-2-3,5 3-3,-5-7 1,4-1 3,1 8-5,-10-4 1,6 0-1,1 1-1,3 3-5,-10-7 6,4 0 8,1 4-5,-5-1-1,6-1-4,-6 4 2,1-5-3,-1 2-2,-1-2 0,-1 2 4,1 3-4,-7-3-4,-4 3 2,3-1-1,-9 2 7,2 0-4,1 0 7,1 2 3,-7 1 3,5 2-4,0 3 2,-3 2 5,4 2-3,-2 3 6,-3 12-4,6-5 8,-4 4-4,-1 6-4,2 0 0,5 3 0,5-7 0,3 4-6,4-7-2,-4 6-1,6-3-5,2-2-2,1 3-2,3-3 10,2-3-8,2-8 0,3 6-3,3-6 4,1 0 0,5-3-1,4 1-4,-4-7 1,7 3-1,-2-4-2,1-1 6,4-8-8,-7 4 3,5-5-1,-1-2 4,-4 0-1,7-2-2,-8-4-1,4-3 1,-7 3 2,-4-2-7,2 0 4,-3-4 1,0 5-2,0-3 3,-3 3-2,1 0 3,1 0-3,-7-2-2,1 5 3,1-5 0,2 3-2,-2 6-2,3-8 2,-5 4 0,-5-1 1,5 1 0,0 0 0,0 0 0,0 6-3,0-11 5,5 9-4,-5 2 2,0-4 1,0 3-3,0-1 2,0 7 2,-5-8 0,5 8 2,0-7-1,0 7 0,-3-7-5,3 7-1,0 0 0,0 0 0,0 0 0,0 0 7,0 28-1,1-14 9,1 5 4,3 12-4,-5-1 4,6 9-3,2 4 3,5-7-4,1 1 4,-5-8 0,17 8-1,-4-3-2,6-4-3,7-1-1,0-4 1,1-4-6,5-4-18,2-5-19,6-4-33,1-6-43,6-10-45,4-2-63,16-13-115,-2-2-353,-9-14 156</inkml:trace>
        </inkml:traceGroup>
        <inkml:traceGroup>
          <inkml:annotationXML>
            <emma:emma xmlns:emma="http://www.w3.org/2003/04/emma" version="1.0">
              <emma:interpretation id="{F38F7BAD-9E9A-446A-A51A-E001CEDC0769}" emma:medium="tactile" emma:mode="ink">
                <msink:context xmlns:msink="http://schemas.microsoft.com/ink/2010/main" type="inkWord" rotatedBoundingBox="4881,14024 5456,14039 5447,14351 4873,14336"/>
              </emma:interpretation>
              <emma:one-of disjunction-type="recognition" id="oneOf9">
                <emma:interpretation id="interp45" emma:lang="en-IN" emma:confidence="0">
                  <emma:literal>=</emma:literal>
                </emma:interpretation>
                <emma:interpretation id="interp46" emma:lang="en-IN" emma:confidence="0">
                  <emma:literal>#</emma:literal>
                </emma:interpretation>
                <emma:interpretation id="interp47" emma:lang="en-IN" emma:confidence="0">
                  <emma:literal>¥</emma:literal>
                </emma:interpretation>
                <emma:interpretation id="interp48" emma:lang="en-IN" emma:confidence="0">
                  <emma:literal>z</emma:literal>
                </emma:interpretation>
                <emma:interpretation id="interp49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77231.547">-589 7050 115,'0'0'125,"-11"7"-8,11-7-4,-6 5-6,6-5-7,-5 2-2,5-2-2,-4 4-3,4-4 2,0 0-8,0 0 0,0 0 1,0 0 4,0 0-5,0 0-4,18 1 2,-2 3-11,3-9-7,3 5-2,10 0-5,1 0-7,11-4-6,2 4 2,3-2-9,-8 2-7,-4 0-3,4 0-2,-10 0-4,-2 2-16,-9-2-17,-1 0-22,-6 0-24,-2 2-26,2-2-24,-4 3-16,-4 1-28,-5-4-134,5 7-306,-8-3 135</inkml:trace>
          <inkml:trace contextRef="#ctx0" brushRef="#br0" timeOffset="77569.0134">-576 7363 124,'0'0'143,"0"0"0,-13-2-14,13 2-10,0 0-7,0 0-11,0 0-6,0 0-8,0 0-3,0 0-7,0 0 1,0 0-2,0 0 1,0 0-4,0 0-3,41 0-1,-22 0-4,8 0-5,2-3-6,-1 3-7,4 0-1,-1-2-10,3 2 0,13-2-6,-19 0-2,7 0-8,-3 2-16,-1-3-17,-5 3-27,-6-1-30,4 0-27,-7-1-21,-1-2-41,-6 2-106,-2 2-286,-1-2 127</inkml:trace>
        </inkml:traceGroup>
        <inkml:traceGroup>
          <inkml:annotationXML>
            <emma:emma xmlns:emma="http://www.w3.org/2003/04/emma" version="1.0">
              <emma:interpretation id="{CB606AC9-C2AF-46B2-91F2-985EA32475F7}" emma:medium="tactile" emma:mode="ink">
                <msink:context xmlns:msink="http://schemas.microsoft.com/ink/2010/main" type="inkWord" rotatedBoundingBox="6186,13380 12437,13542 12402,14874 6151,14712"/>
              </emma:interpretation>
              <emma:one-of disjunction-type="recognition" id="oneOf10">
                <emma:interpretation id="interp50" emma:lang="en-IN" emma:confidence="0">
                  <emma:literal>acceleration</emma:literal>
                </emma:interpretation>
                <emma:interpretation id="interp51" emma:lang="en-IN" emma:confidence="0">
                  <emma:literal>asseveration</emma:literal>
                </emma:interpretation>
                <emma:interpretation id="interp52" emma:lang="en-IN" emma:confidence="0">
                  <emma:literal>accelerations</emma:literal>
                </emma:interpretation>
                <emma:interpretation id="interp53" emma:lang="en-IN" emma:confidence="0">
                  <emma:literal>alleviation</emma:literal>
                </emma:interpretation>
                <emma:interpretation id="interp54" emma:lang="en-IN" emma:confidence="0">
                  <emma:literal>amelioration</emma:literal>
                </emma:interpretation>
              </emma:one-of>
            </emma:emma>
          </inkml:annotationXML>
          <inkml:trace contextRef="#ctx0" brushRef="#br0" timeOffset="78801.635">1167 7081 77,'-9'-6'135,"-5"0"5,-4-1-10,-2 2-1,-6-2-6,1-1-4,-3 4-10,1 1 3,-6 0-13,6 3-6,-2 0-13,7 3 0,-2 4-8,-4 1 1,3 4-10,-5 1-13,7 2 3,3 1-2,-1 0-4,1 3-5,7 2-3,5-3-4,2 1-7,4 0-2,2 2 5,7-2-6,1-1-3,0-3-3,10 4 5,5-1-5,-1-4-4,5-4-4,-2-1-12,5-5-7,-5 0 5,2-4-7,0-4 4,-7 2 2,3-3 0,3-7 3,-10 3 1,3 0-5,-5-7-1,1 2 1,-1-8 1,-6 6 1,4 2 1,-7-5 1,5 5 2,-4-5 1,2 2 3,-5 5 3,0-5-1,-3 8 1,3 1 6,-1-2 3,-2 3 3,3-1 3,-6 3-1,3 5-2,3-10-6,-3 7-7,0 3 3,0 0-2,0 0-1,0 0 3,0 0-4,0 0-3,-14 13 6,11-6 1,-2 2-2,5 1 2,0 1-4,0-3 2,0 3 0,0 2 0,2 3-2,1-2-1,3 0 1,2-3 3,1 4-1,1-2-2,-1 0-10,7 0-20,8-1-6,0 0-18,-1-3-7,7-4-9,-1-1-7,4 4-6,-3-7 5,3-1 1,2-1 13,8 0-11,-2-8 2,-10 3 19,10-4-2,-12 0 16,-2 1-7,0-5 8,1-3 5,-3-1 1,-1 3 11,-5-5 6,5 0 13,-7 2-3,-3 2 17,-6 2 4,5-1 5,-5 4 4,-2 2 15,-1 0-7,-4 1 2,1 1 0,-2 0-1,3 2 9,-3 5 5,0-13 3,0 7-4,2 2-5,-2 4-4,0 0-2,-2-9-5,2 9-4,0 0-1,0 0-5,0 0-1,-22 9-5,17 1 2,-1-1 0,-3 0-2,4 5-3,-2 3-2,-2 0 3,1 0-4,-1 6 3,-2 3-5,4-7-1,-1 7 2,2-4 0,-2 3-6,8-6-11,-3-1-12,0 1-22,3-5-9,6 0-13,-1 0-8,4 0-7,6-4-14,2-6-9,10 3-13,3-7-13,12 1-3,3-2 3,5-2 6,1-5 13,3-2 13,-2-2 14,-2-2 10,4-1 18,-3-9 11,-2 3 12,-8-7 12,3 2 10,-3 0 10,-11-4 14,-3 9 15,-5 2 6,-1 2 16,-7 1 1,-3 7 1,-2-3-1,-4 2-1,1 1 1,-4 0-5,-4 0-1,-2 0 2,1 1-2,-7 4-6,2 0-2,0 1 2,8 3 0,-20 0-2,6 0-7,1 2-4,3 3-6,-2 1 10,-2 2-5,1 4 5,-1 1-3,3 2-4,-4 5 0,6-3 0,-2 6-5,3-1 0,2 1-10,-1 2 6,1-1-1,1-3-1,0 0-5,5-2-7,0-3-5,5 5-13,0-5-8,8-1-7,-2 1-13,1-3-5,6-2-8,7 1-10,3-2-9,1-4-9,6-5-10,7-1 2,4-7-15,-5 0-10,-11-1-17,3-6-77,2-5-224,-6 1 99</inkml:trace>
          <inkml:trace contextRef="#ctx0" brushRef="#br0" timeOffset="81746.854">3059 7253 2,'0'0'110,"-8"-2"3,8 2-15,0 0 1,0 0-17,-5-4 7,5 4-18,0 0-1,0 0-12,0 0-7,0 0 1,0 0 0,0 0 1,0 0 2,0 0 8,0 0-1,0 0 0,-1 14 0,1-14-4,6 6-2,-6-6-9,10 3 0,2 0-3,-4-3-4,5 3-3,1-3-1,0 0-2,0-3-6,4 2-6,-10-4 2,6 3-3,-3-2-5,-2 1 5,4-8-5,-5 3-3,3-6 3,-5 6-3,-1-7 3,0 7-4,0-9-8,-2 5 6,-3-3-4,3 4 0,-3 3 3,0-2-3,-5 2 1,4 1 0,-6 0-2,1-2-1,-2 3-2,-3 3 2,2-2 0,-7 3 2,-3 1-3,0 1 0,-2 3 3,2 3-1,-4 6-2,-1 0 4,2 4-3,8 0-1,-12-3 0,9 8 3,-2 1 1,5 1-3,1-5-3,4 7 2,2-8 4,1 1 0,4 0-1,4-1-1,3 0 0,-1-1 1,7-2-6,4 3 7,-1-6-3,8 8-5,-1-7 1,5 1-3,1-7 3,-1 4-8,0-2-9,-7-6 2,7 3 9,-3-4-9,-5-6 2,1 4 8,-3-5-4,1 2 0,-1-6-2,-2 4 2,-1-7 9,1 1-7,0-3-1,-4 2 3,9-7 0,-8-2 0,3 7 4,-5-8-1,2 0-2,-1-4 2,4 5-6,-6-1 5,-2-3-4,2 8 8,-1 3 0,-1-4-2,-1 5 12,-2-2-3,3 2-4,-6 3 6,3-1 2,2 2-6,-5 1-2,0 0 8,0 1 2,0 0-6,2 5 1,-2 3-6,-5-8-1,5 8 4,-5-9-4,5 3 2,-6 3-3,6 3 3,-8-5-6,5 2 3,-4-1 5,7 4-5,-11-4 0,5 2 2,6 2 0,-8-5 0,8 5-3,-9-2 3,9 2 1,0 0-2,-8-5 0,8 5-1,0 0-3,-10-2 3,10 2 1,0 0-7,0 0 5,0 0-7,0 0 2,0 0 0,0 0 7,-8 8-4,8-8-1,0 12-3,-3-8 9,0 4-5,3 1 1,3 3-2,0-4 3,-3 7-3,7-5 4,1 2 7,-2 3-9,5 2-2,-3-1 11,9 6-7,4 1-3,-5 1 1,3 0 5,1 0-6,-3 0 0,2 1 3,-1-3 1,1 1 0,3-4-5,0 4 6,-1-1 1,-9-8-4,7 2 0,-5-7-3,1 3 2,-4-5 4,0 5-4,1-9 10,-4 1-9,3 0 1,-1-4 3,4 0-2,-4-4-2,1 3-3,-2-2 6,1-5-3,-1 5-1,2-5 4,0-2 2,-3 5-1,0-4-1,-2 0 6,2-1-4,-1 1 6,-1 2 3,0-1 3,-3-1-6,2 2-7,-3 2 7,2-1-2,0-1 0,0 1 1,-2 2-6,-2 4 2,3-11-2,-3 11 1,3-5 2,-3 5-5,0-7 3,0 7-5,0 0 1,5-7 2,-5 7 0,0 0-1,0-7 1,0 7-3,0 0 0,0 0 2,0-7-1,0 7 2,-5-5-1,5 5-5,0 0 4,-1-9-2,1 9 1,-2-11 6,2 11-3,0-8-5,-3 3 8,3 5-5,0-7 4,-2 1-2,4-1 1,-2 7 0,-2-12 2,2 4-3,0-3 3,0 3 5,0-2 4,0-4-3,0 6-2,2-4-1,1 1 2,-1 1-2,-1-2-1,1 1-1,-2 2 7,0 0 1,0 1 2,3 2-6,-3 0-1,0-1 0,-3 1 1,3 6 0,3-12-2,-6 9-3,3 3-3,-2-8 0,2 8-1,0 0-5,0 0-11,0 0-2,0 0-13,0 0-16,0 0-22,0 0-28,0 0-26,-14 11-32,14-11-175,-3 7-355,3-7 157</inkml:trace>
          <inkml:trace contextRef="#ctx0" brushRef="#br0" timeOffset="82312.7242">3524 6605 101,'-2'-9'110,"4"-2"-11,-4 3 16,4-3 1,-1 3-7,-1-2-10,5 2-4,-3-3 2,-4 3 0,4 1 2,-2 0-6,0 0-6,1 0 1,-1 7-10,3-11-5,-3 11-6,2-3-10,-2 3 0,0 0 1,-6 21 1,1-7 8,0 4-1,-4 8-1,-2 8-4,-4 7 0,1-5-4,0 5-8,-2-1-4,5 2-2,3-6-1,-6 2-8,0-1 1,1-2-6,5-7-15,-1 4-25,-1-5-29,1 10-39,2-9-43,1-4-53,0-7-175,4 0-378,-3 0 168</inkml:trace>
          <inkml:trace contextRef="#ctx0" brushRef="#br0" timeOffset="84158.5772">3881 7302 62,'0'0'116,"0"0"-5,0 0-8,0 0-3,0 0-5,25-9-4,-19 7-12,2 1 2,3-5-9,2 5-4,1-5-3,-3 2 0,7-3-1,-9-1-3,4 0-8,-1-3 6,-4-2 10,3 5-5,-6-1-4,1-6-5,-1 7-4,0-6-6,-2 0 0,-1-1-5,2 4-3,-4 0-7,0-2-4,0 2-4,-4 1 1,2-1-4,-4 3 1,4-2-2,-4 2-5,-4 5-4,6-6 1,-3 7 2,7 2-4,-8-4-2,8 4 3,-14 3 6,3 0-4,2 6 1,-4-2 2,0 3-4,4 6 2,-4-2 3,4 2 1,-4-2-1,2 3-2,3 4-2,0-6 1,4 2-3,0 3 3,3-1-3,-2-2-1,6-1 3,-3 1-3,1-2-1,1-1 0,4-2 1,-1-1 0,0-3-2,1-1 4,-1 1-10,1-1 3,0-2 2,2-2-3,-1 0-1,-1-2-6,-6-1 0,14-4-1,-14 4 0,11-1 4,-4-2-3,4-5 4,-5 3 1,2-4 1,1 4-2,4-6-4,0 1-1,1-1-7,0-1 2,-3 0 5,3-1-2,-1 0-1,1-1-3,1 1 4,-1 0 2,0-5-3,0 9 6,-1-4-1,-2 3 2,-2 2 4,-4-4 0,3 5 8,-5 2 0,4-4 2,-6 1-6,4 2 8,-4-1-4,-1 0 0,0 7-3,-1-11-5,1 8 0,0 3 2,-2-13-1,-1 7 1,2 2 0,1 4 0,-4-7-1,4 7-2,0 0 0,-4-7 0,4 7-4,-2-3 3,2 3 6,0 0-4,-6-7-1,6 7 5,-2-5-4,2 5 2,-3-6 1,3 6 0,-6-7-4,6 7-2,-5-4 1,5 4 0,-6-6 0,6 6 0,-10-1-4,10 1 10,-5-5-4,5 5-3,0 0 1,-9-3-2,9 3 2,0 0-2,0 0 3,0 0-4,0 0 2,-8 0 1,8 0-3,0 0 4,0 0-6,0 0-1,0 0 0,0 0-2,0 0-1,0 0 4,0 0-6,0 0 0,8 15-2,1-8 10,-4 3 1,8 2-3,-1-1-2,3 5 0,4 0 1,-2 7 3,5-2 4,3 2-4,-4-3-2,1 2 6,5 6 0,-5-8 1,-1 5-3,2-6 0,-2 0 2,4 1-2,-4-4-2,1 1 1,0-4 4,-3-2 1,-3-2-6,3 1 5,-2 1-9,2-6 4,2-2-2,-6 1-5,4-2 5,0-2-1,-1-2-1,2-3 3,1 3-1,-7-3-2,0-6 1,4 3-2,-4-3 0,3 0 6,-6-2 1,3 0-5,4-1 8,-9-1 12,2 4 8,-6 4 0,0-5 1,1 7-1,-4-4 2,1-1-3,-1 3-1,-2-2-1,0 2-7,-2 2 1,-8-1-1,4-1-1,-2 2-1,-3 4-1,0-2-3,-2 3 2,-2 0-4,2 1 1,-1 1-4,-2-1 4,0 5-1,2 6-2,-3-4 1,2 3 1,-2 3 0,3-2-7,0 2-8,-1 0-3,1 3-9,3-3-11,2 4-7,-3-3-2,5 1-1,-1-3-9,0 4-8,3-8-3,2 2 8,0-3 9,3-3-1,0 4 3,3-5-7,-3-4 20,8 1-1,-8-1 0,0 0 1,20-7 10,-17-1 2,4 2 0,-1-1 2,0-5 5,1 7 3,1-10 4,0 2-10,1 3 13,1 0 4,-6 2-8,3 1 5,-3-2-4,6 3 5,-4 3 1,2-4-18,-2 2 16,1 2-4,-3-4 2,-4 7-3,15 3 4,-15-3 4,11 11-8,-2-9 8,-2 6 1,-3 1-1,3-2 0,-4 2 4,1 3-3,3 0-13,1-1 8,-2 4 2,2-6 2,1 5 2,-1-3 10,7-3-2,-6 3-2,8-4 10,1 0 2,1-5 1,-2 4 0,10-6-3,-6 0 4,5-1-2,1-5 1,2-1-3,-4-1 5,5-8 2,-5 7-5,4-8 2,-2 3-4,0-4-2,-5 1 7,5-2 0,-1 1-5,-5-3-1,1 2-1,-1-6 5,4-5 1,-11 1-3,5 3-3,-9 0-1,1 0-7,-7 1 11,1 2-1,1 4 7,-6 0-4,0 2-2,-1 2 0,-4 0-2,0 4-3,5 3 1,-4 1-8,-3 0 1,3 1-3,-1 1-1,5 5 1,-10-1-2,10 1-1,-11-3-2,11 3 3,0 0-2,0 0-1,0 0 2,-20 4 0,18 3-3,-4-1 1,-1 2 3,6 8 4,-9-7-6,4 7 17,-2 6-8,-1 2 2,1-1-1,2 4 4,-2 11-1,0-7-2,1 3 2,1 9-1,-2-4-5,2-2 2,1 3 1,5-1-1,-1 4-2,4-6 2,1 1-4,4 2-3,-1-14-10,4-1-21,3 1-11,0-2-17,-3-6 0,3-8-26,4 6-39,-1-9-14,4-5-22,-5-2-142,9-1-322,-5-7 142</inkml:trace>
          <inkml:trace contextRef="#ctx0" brushRef="#br0" timeOffset="84539.4354">5365 7283 88,'0'0'117,"6"-7"-7,-4 3-9,-2 4-10,17-11 2,-7 8-6,-3-1-3,6 1-10,1-2-6,4-1 4,-7 5-8,0-4-5,3 3 0,5-3 0,-5 4 1,-1 1 1,3-5-5,-2 9 0,2-3-1,1-1 5,-3 6-6,2-5-6,3 5-1,-3-1 4,-2 2-4,-3 0 1,3 2 7,1 4 0,-7 0-5,3 3-6,-2-1 2,-3 4-3,-1 1-5,2-4-3,-7 4 0,0 5-7,-4-6 2,4 2-5,-3-4 0,0 0-5,-2-2-12,2-1-25,-3-3-24,3-1-32,-2 0-25,2-4-30,-4-1-53,7-5-131,-11 2-337,11-2 149</inkml:trace>
          <inkml:trace contextRef="#ctx0" brushRef="#br0" timeOffset="84868.6708">5951 6989 17,'-16'0'2,"16"0"-6,-14 3-3,8 0 2</inkml:trace>
          <inkml:trace contextRef="#ctx0" brushRef="#br0" timeOffset="85348.0636">6074 7343 51,'-14'7'147,"0"4"-18,-5-4-9,5-2-17,3 8 0,-5-3-8,3 3-10,5 2-12,0-7 0,1 8-4,-1-7-13,1 7 0,1-7-9,0 4-1,4-3-4,1-2-2,1 1 1,0 1-7,1-3-3,1 0-4,-1 0-1,4 0-2,1-3-3,1-1 5,2 1 5,-1-4 14,-8 0-3,19-2-2,-11-2-1,3 0 3,-3-4-10,5 0-1,-4-3 3,5-2-1,-1 1-3,-2 2 5,10-8-7,-7 2 2,3-1 0,-6 1 4,5 6-2,-2-7-3,2 6-3,0-4 2,0 8-8,1-2-1,0 2-1,2-2-7,0 7 1,-1-1-1,1 3 0,-2 0-2,-1 3-5,-7-1 1,6 5 1,-3 2 0,-4 0 1,2 3-4,-3-2 0,0 2 3,-4 6-1,0-6-2,-6 2 1,3 1 1,0 0-5,0-1 4,0-3-2,-3-1-2,3 0 2,-7-3 0,7 2-1,-1-2-1,-2-2 2,0 2-1,-1-2-1,4-5 3,-3 7 3,3-7-4,0 0 4,0 0-2,0 0-1,0 0 0,-11-12 4,11 5 6,0-1-3,0-2 2,0 0 0,0-6-3,3 2 0,2 0 1,5-2-1,-3-6-2,9 1 2,-1-2 4,-1 6-11,5-4 2,0 3 0,-4 5-6,9 0 8,-6 5-3,8-3 5,3 3 0,1 5 1,-2 2 1,4 1 2,-4 5-4,6 6 1,-6 4 3,-3 3 3,-4-1-2,-2 8-2,-3 1-3,-4 3 1,-4 3-3,0 6 4,-3 3-4,-2-1 2,-3 1-2,5-1-21,-1 0-14,-4-2-28,0-12-32,-3 4-35,2-4-38,1-1-44,-5-6-139,0-4-374,-1 1 166</inkml:trace>
        </inkml:traceGroup>
      </inkml:traceGroup>
      <inkml:traceGroup>
        <inkml:annotationXML>
          <emma:emma xmlns:emma="http://www.w3.org/2003/04/emma" version="1.0">
            <emma:interpretation id="{BAF74D38-04CF-4649-BF7B-F4374EC66902}" emma:medium="tactile" emma:mode="ink">
              <msink:context xmlns:msink="http://schemas.microsoft.com/ink/2010/main" type="line" rotatedBoundingBox="3732,14706 13736,15019 13694,16373 3689,16060">
                <msink:destinationLink direction="with" ref="{A371EE14-C8CA-4636-BEED-41A1B369811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B633090-3687-42E0-9DDE-5231E7B6D1CD}" emma:medium="tactile" emma:mode="ink">
                <msink:context xmlns:msink="http://schemas.microsoft.com/ink/2010/main" type="inkWord" rotatedBoundingBox="3722,15026 5620,15085 5598,15806 3699,15747"/>
              </emma:interpretation>
              <emma:one-of disjunction-type="recognition" id="oneOf11">
                <emma:interpretation id="interp55" emma:lang="en-IN" emma:confidence="0">
                  <emma:literal>S:</emma:literal>
                </emma:interpretation>
                <emma:interpretation id="interp56" emma:lang="en-IN" emma:confidence="0">
                  <emma:literal>St</emma:literal>
                </emma:interpretation>
                <emma:interpretation id="interp57" emma:lang="en-IN" emma:confidence="0">
                  <emma:literal>Sa</emma:literal>
                </emma:interpretation>
                <emma:interpretation id="interp58" emma:lang="en-IN" emma:confidence="0">
                  <emma:literal>Se</emma:literal>
                </emma:interpretation>
                <emma:interpretation id="interp59" emma:lang="en-IN" emma:confidence="0">
                  <emma:literal>5,</emma:literal>
                </emma:interpretation>
              </emma:one-of>
            </emma:emma>
          </inkml:annotationXML>
          <inkml:trace contextRef="#ctx0" brushRef="#br0" timeOffset="88317.0986">-413 8640 146,'-13'-2'165,"13"2"-9,-16 2-6,16-2-11,-14 0-6,5 1-10,9-1-5,-10 4-4,4-1-7,6-3-7,-10 5-8,10-5-11,-8 0 3,8 0-11,0 0-8,-6 1 0,6-1-6,0 0 3,0 0-2,0 0-4,0 0-1,0 0-5,-5 6 8,5-6-1,0 0 1,16 4 4,-9-2-1,5-2 0,4 4-9,3-3-6,1-1-2,9 0-5,4 2 2,10-4-6,-8 4-4,7-1-4,1 2-2,1-2-4,-14-1 0,0 0-3,-1-1-3,-4 2 1,-5-1-1,-1 0-3,0 2-3,-3-2-1,2 0-2,-9 0-9,2-2-11,-1 4-8,-10-2-13,14-2-13,-14 2-22,8 2-30,-8-2-20,0 0-40,0 0-48,0 0-178,0 0-417,0 0 185</inkml:trace>
          <inkml:trace contextRef="#ctx0" brushRef="#br0" timeOffset="87644.6209">-1156 8207 26,'-9'0'119,"9"0"-14,0 0-2,-18-1-6,13-4-13,5 5 7,-15-4-7,10 3-3,-1-2 1,6 3 3,-15-4-11,7 1-3,8 3 1,-12-7-9,5-1 0,0 7-3,3-2-7,4 3-1,-11-7-3,8-1-1,-2 1-7,-1 5-6,1-4 13,2 0-4,-3 2-5,1-2-6,-1 1-2,3-1-3,-2 1-4,5 5-1,-8-8-3,2 4 0,4-2 0,-6 1-4,8 5-1,-6-7-1,-2 3-3,-3 3 1,-2-2-7,2-1 3,-6 4 0,1 0-1,-3 0-1,-1 5 1,-9-3-4,4 3 7,-1 2-3,9 1 0,-10 5 3,5 1-2,-3 0-1,4 7-1,1-2-2,4 4 2,-3-2 0,5 2-3,-2-2 1,3 0-3,5-4-4,2-1 1,0-2 1,3 1 5,4 1 0,4-2 1,3-1-1,1-1 0,6-1 5,11 4-4,3-4-14,4-3 15,-3-2-4,10 1 0,-9 5-4,1-9 2,-2 8 3,-2-4 0,-1 0-2,-3 5-2,0 0 1,-7 4-6,-4 0 4,-4-3 4,2 3-4,-5 1-1,-4 1 1,4 1 1,-6 0 0,0-1 0,-4-4 0,4 4 7,-4-4 2,-2-1 6,-2-2 6,-3-2 5,-3 0 2,0-2-3,-5 0 2,-7-4 1,6 2-2,-12-5 1,4 0-2,-4-3-1,10 1-5,-6-1-1,1-4-5,-2 1-9,10 3-15,-1 1-24,2-5-30,4 0-29,-2-2-41,5 0-36,0-4-159,5 6-358,1-11 158</inkml:trace>
          <inkml:trace contextRef="#ctx0" brushRef="#br0" timeOffset="92420.3344">-372 8468 88,'0'0'94,"-5"-7"-14,5 7-5,-5-6-3,5 6-13,-4-6-3,-1 2 0,5 4-3,-11-4-10,11 4 0,-8-4 0,2 1 4,6 3 8,0 0-2,-16 0-3,16 0-5,0 0 4,0 0 5,-8-4-1,8 4 0,0 0-2,0 0 1,0 0 4,0 0 0,0 0 5,0 0-1,0 0 6,0 0 0,38 0-3,-25 4-1,4-4-5,5 3-3,-1-3-7,-1 0-7,9 5 0,-1 1-3,0-5-6,2 1-3,-1-1 1,-1 3-7,-1 2-3,-3 0-11,0-4-12,-2-2-14,-2 4-16,-4-1-16,3 1-29,-9-4-28,2 0-25,-4 0-48,-8 0-91,13 0-293,-13 0 130</inkml:trace>
        </inkml:traceGroup>
        <inkml:traceGroup>
          <inkml:annotationXML>
            <emma:emma xmlns:emma="http://www.w3.org/2003/04/emma" version="1.0">
              <emma:interpretation id="{0E24750C-5829-445C-83A7-114A8F232BE9}" emma:medium="tactile" emma:mode="ink">
                <msink:context xmlns:msink="http://schemas.microsoft.com/ink/2010/main" type="inkWord" rotatedBoundingBox="6298,14787 13736,15019 13694,16373 6255,16141"/>
              </emma:interpretation>
              <emma:one-of disjunction-type="recognition" id="oneOf12">
                <emma:interpretation id="interp60" emma:lang="en-IN" emma:confidence="0">
                  <emma:literal>displacement</emma:literal>
                </emma:interpretation>
                <emma:interpretation id="interp61" emma:lang="en-IN" emma:confidence="0">
                  <emma:literal>desplacemeht</emma:literal>
                </emma:interpretation>
                <emma:interpretation id="interp62" emma:lang="en-IN" emma:confidence="0">
                  <emma:literal>desplaiemeht</emma:literal>
                </emma:interpretation>
                <emma:interpretation id="interp63" emma:lang="en-IN" emma:confidence="0">
                  <emma:literal>desplaeemeht</emma:literal>
                </emma:interpretation>
                <emma:interpretation id="interp64" emma:lang="en-IN" emma:confidence="0">
                  <emma:literal>desplaemeht</emma:literal>
                </emma:interpretation>
              </emma:one-of>
            </emma:emma>
          </inkml:annotationXML>
          <inkml:trace contextRef="#ctx0" brushRef="#br0" timeOffset="94280.9693">1276 8538 1,'0'0'123,"-6"-8"-6,6 8 4,-6-5-5,2-1 1,3-1-2,1 7 2,-6-5-11,-2-1-3,1 0-5,1 0-5,-5 1-8,-3-1-7,0 2-1,-2-3-6,-3 2-3,-2 4-2,-7-5-1,2 3-5,-2 3 2,0 3-5,1 3-5,-2 1-2,2 3 0,5 1-10,-5 7-1,5-2-4,5-2-2,1 5-2,-3 2-5,5-2-5,0 4 1,9-8 1,-1 4-5,2-1-3,1-4-3,6 5 3,1-5-3,2 1-6,2-4-3,3 0-1,2-3 1,1-1-3,3-1-11,1-4-1,2-2 9,1 0-4,-2-4-2,-2 0 7,4-1-4,1-8 2,-5 5 3,-1-6 0,-4 1 2,4-1-2,3-7 1,-3-1-2,0-1 0,1 1 3,-3-4 0,1 0 3,-1-9-4,-3 7-1,3-16 3,-1 10 1,-1-6 4,-2 10-1,1-9 3,-3 12 0,-2-3 1,1 1 5,-1 2 3,-3 2-1,2 0-2,-4 10 7,1-3 0,1-1 2,-1 3-1,-2 2-3,0 0-2,0 2 0,0 1-2,-2 3 7,2-3-5,-3 7 2,1-5 1,1 2-5,1 0-5,-5 5 3,5 2-2,0-9-6,0 9 1,0 0-5,0 0 1,0 0-1,0 0-2,-9 18 3,4-2 7,-1 7-7,2 0 1,-2 2-2,-5 4 2,3 8-1,6-7 1,-4 9 1,1 1 2,9 0-3,-3-2 1,1-10 0,2 2-1,3-4 5,-4-1-4,6-10-1,-1 4 0,2-5-3,-2 1-2,4-4 2,-4-3 0,7-1-3,-4-2-4,3-3 1,-5-2-4,2-2-3,-1 0-4,2-1 4,1-2 1,-5-2-1,-2-2 1,4 1 0,-4-7 0,4 4-3,-2-3 0,-5-2 6,6 5-7,-4-1 1,1-2 4,1 3 1,-3-1 1,-1 3-1,4-1 1,-2 3 2,1-2-3,0 1 0,-1 3 6,1-2-4,1 2 1,-3-2-2,3-2 6,-1 4-5,2 2 4,-3-2 0,1 1 1,-3-1 5,2 1 2,-2-1 2,-3 5 0,3-5 1,-3 5-2,3-7 1,-3 7-3,3-6 4,-3 6-4,0 0 2,2-7-1,-2 7 0,2-4-1,-2 4-1,0 0 0,0 0-1,0 0-2,0 0 3,0 0-2,0 0 1,0-8 2,0 8-2,0 0 1,0 0-2,0 0-2,0 0 0,0 0-1,0 0 3,0 0 0,0 0-2,0 0-6,0 0-6,0 0-7,0 0 1,0 0-3,0 0-3,0 0-3,0 0 4,4-3 3,-4 3 4,0 0-2,0 0 0,7-4-3,-7 4 3,0 0 0,9-5 4,-4 3-6,-5 2-6,8-5 6,-8 5-6,6-2 2,-6 2 3,8-1-2,-8 1 8,0 0-4,0 0 1,8-5 6,-8 5-1,5-2 7,-5 2-7,0 0 5,0 0 1,4-6 2,-4 6-4,7-9 2,-7 9 3,4-4-1,1 1-1,-5 3 6,8-8-8,-5 1 13,-3 7-3,7-5 0,-3 2 1,-4 3 6,7-4 7,-7 4 5,1-9 7,-1 9-4,0 0-2,-1-5 0,1 5-2,0 0-4,0 0 1,-18 0-2,18 0 0,-20 5-2,5 2 2,1-1 8,3 2-5,-8 4-3,7-3 1,-3 3-2,1 9 4,-3-3-3,6-1 2,1 6 0,-1 1-3,-1-1 1,4-1 3,1-4-6,6 1 4,1-1-4,0 1-2,0 2 3,4-2 2,3-5-4,-2 2-2,4-1 1,2-2-3,-1 0 2,4-3 1,-5 0-6,5-4 2,2 0 3,3-2-5,0-3-1,-1-1 1,2-4 1,-1 0 1,2-2-7,-2-1-2,0-1 5,0-3-3,3-2 1,-2-4-2,-2 4 2,-1-7 4,4-3-4,-4 1 0,0 0 0,-1-3 1,-3 1-3,-2-1 1,1 4 3,0-2 0,-5 4-3,0 2 2,-3 1 0,1 0-3,0 2 0,-2 2-1,2 5 5,-2-7-3,0 6 2,-3 2 5,2-1-5,-1 2 1,-1 5 1,0-11 6,0 11-6,4-3 1,-3-2-5,-1 5 4,0 0-2,0 0-1,0-9 2,0 9 0,0 0-4,0 0 0,0 0 2,0 0-3,-8-4 6,8 4-4,0 0-1,0 0 3,0 0-2,0 0 0,0 0 1,-17 14-2,14-7 3,-2 5-2,2 2 2,-7 1-2,7 2-2,-5 1 3,0 1 1,-1 4 0,2 3 1,4-2-3,-3 2 1,6-2 1,0-4 2,5 2-2,-2-2 3,5-1-3,4-4 3,3 3-1,-1-6-5,6 2 2,-1-2 4,-4-2-6,5-3 2,-6 1 0,-4-6 1,3 1-5,-6 1 6,3 1 1,-4-1-1,-3-3 0,-3-1-1,0 0 3,-3 9-2,-8-7-2,-3 3 0,-13 1-1,-1 1 1,-18 1 3,3 3-4,-1-3 1,1-3 1,8 1-17,4 1-12,6-7-22,2 3-33,3-3-58,7 0-65,5-3-138,-4-1-374,10-4 166</inkml:trace>
          <inkml:trace contextRef="#ctx0" brushRef="#br0" timeOffset="94665.2407">1948 7880 76,'-5'-7'174,"0"0"-19,1 2-21,-6 0-11,1 2-16,-1 0-7,-1 1-26,2 0-29,9 2-21,-14 3-55,7 1-54,7-4-65,-5 3-162,5-3 72</inkml:trace>
          <inkml:trace contextRef="#ctx0" brushRef="#br0" timeOffset="95105.5539">2090 8170 87,'-1'-7'168,"1"7"-3,-4-7 3,4 7-7,-3-6-2,3 6-6,-3-6-18,3 6-14,0 0-14,0 0-10,0 0-5,0 0 0,-11 23 9,11-8-4,0 0 7,-6 15-6,4 2 4,2 8-9,-6 2-3,3 7-3,-2-5-8,5 6-2,-6 1-6,6-4-7,-5 9-6,3-2-7,2-3-1,-3-2-5,3-1-9,0-4-1,3 1-1,4-2-4,-7-11-3,1-3 0,4-2-14,-3-2-11,1 1-19,0-8-18,-2-3-22,-1 3-32,5-10-37,-5 5-28,0-6-21,2-2-11,1 0-25,-3 2-144,0-7-384,0 0 171</inkml:trace>
          <inkml:trace contextRef="#ctx0" brushRef="#br0" timeOffset="95474.8157">2335 8319 77,'6'-8'119,"-6"8"-8,8-3-24,-1 1-6,-3-1-5,6 1 5,4-2-5,0 4-2,1-1-1,5 2 8,-2 3-7,2-2-8,5 4 2,-7 4-6,7 3-1,-4 0-6,-4 6 2,-4-4-3,-4 3-7,-3 1 3,-1-1 0,-2 4-4,-4 0 2,-2 2-6,-7-7-7,2 1-1,-8 1-3,-6-2-3,5-5 0,-12 0 0,1-2-5,-4-2 2,1 3-7,1-10-7,0 1-17,-3-2-9,4-2-37,7 1-36,3-5-30,3 0-165,5-1-308,5-3 137</inkml:trace>
          <inkml:trace contextRef="#ctx0" brushRef="#br0" timeOffset="95869.0957">3065 7967 92,'0'0'164,"-6"-9"-8,0 8-14,6 1-3,0 0-7,-18 1-2,14 5 1,-9 2-5,5 3 6,-6 4-8,3-1-11,-4 9 3,6 2-3,-2 2-14,5 2-5,-2 0-8,5 15-4,-1 1-1,4-1-8,4-3-7,-1 0-2,0-2-8,2 3-5,1-5-9,-3-7-12,0-1-24,2-3-25,-5 0-29,0-2-40,0-6-29,2-2-38,-2 0-54,-2-6-125,2-1-363,-3-2 161</inkml:trace>
          <inkml:trace contextRef="#ctx0" brushRef="#br0" timeOffset="99086.7021">3502 8296 124,'-10'-2'147,"2"-5"0,-3 6-5,5-2-9,-5 2-8,11 1-6,-24 8-5,10-2-8,-7 2 1,1 6-6,-2 2 8,-1 3-7,3 2-7,-1 2-11,1-1-3,-1 1-9,2-2-3,5 4-5,0-5-5,3 2-5,0-5-7,3 0-7,3-1 1,-1 1-7,6-1-2,0-2-1,9-1-2,-4 0-4,11-3-2,0-2-13,-1-1-16,6-5-5,-2 0-4,1-2-5,-1-4 0,5-1 6,-3-2-1,-2 0 3,-5 1 3,3-2-1,-3-4 2,-1-2 4,1-1-4,-3 0 3,-1-4-3,-2 3-1,-5 0 3,0 3 3,2-3 7,-2 0 2,-3 7 1,0-1 7,0-2 0,-3 2 2,3 2 3,-2 2 6,2 6 2,-3-12-1,3 12-7,0-3-2,0 3-3,-3-5 0,3 5-1,0 0-6,0 0 4,0 0-1,-3 23 0,3-13-3,3 6 2,-3-6 0,6 6 0,-1-1-3,1 3-1,4-3 4,-1 7-3,9-3-1,-6-1 1,3-4-12,0-1-5,0 0-12,-1 0 2,2-3-5,3-3-6,-2-3-2,2-1-2,1-3 8,1-4-3,0 1 8,-1-7-2,5 2 11,-1-7-7,-3 0 8,2 0 2,-1-5-1,1 1 2,-4-2 1,3 0 6,-2 3 3,-1-1-5,-5 5 14,-1 0 3,1 1 9,-6 2 3,-2-1-1,2 6 2,-1 2 3,-3-6 4,1 3-2,0 2-1,-5-2-4,0 7 0,1-4-3,-1 4-5,0 0 0,0 0 0,0 0-2,-25 15-4,20-8 1,-7 0-1,4 5 0,-5 3-2,2-1 0,2 4-2,1-2 2,0 0-3,2 3 0,-1-3 0,3 4-2,0 3-4,4-3 3,2-1-6,3-4-6,1 4-2,-1-6-3,4 1-7,1-2 0,4-4 0,0 0-6,0-5-1,2 3 1,3-6-10,2-1 3,-2-5 2,0 2 0,0-3 6,0 0-1,-2-3 6,2 1 4,0-5 0,-3 2 4,1-6 6,-3 3-3,4-6 4,-6 6 6,-2 0 2,-1-1 17,2 2-4,-4-7-1,-1 5 7,-4 1 1,-1 4-4,1 2-3,1-3 2,-6 1-2,3-4 2,-2 10 2,2-4-3,-1 4-4,-1-1 2,2 6-3,-5-6-5,4-1 3,1 7-1,0 0-5,-3-9-1,3 9-1,-2-4 1,2 4-4,0 0 5,0 0 1,0 0-6,-16 2 8,16-2-3,0 0 1,-19 4-3,19-4 4,-8 5-5,2-3 1,6-2 0,-10 5 1,6-2 1,4-3-1,-8 4 0,8-4-3,0 0 2,0 0 0,0 0 0,0 0-1,0 0 5,0 0-2,0 0 1,0 0 1,0 0 0,0 0 2,0 0-3,0 0 4,0 0-2,-14-7 0,14 7-2,0 0 1,-2-8-2,2 8-3,0 0 2,0 0 0,-3-6 1,3 6-1,0 0-2,0 0 1,0 0-1,0 0 1,3-10-2,-3 10 4,0 0-3,0 0 0,0 0-1,0 0-1,0 0-4,0 0 1,0 0 0,0 0 2,0 0 1,-13 20 2,7-8-5,-2 5 3,-3-7 2,3 13-3,-3-1 2,0 1-1,-2 2 0,2-2 1,2 0 2,7 2 1,-4-1-4,6-6 2,3 6 0,0 3 1,5-9 0,2 0 2,7 5-1,-1-5 1,-2-4-3,11-1-11,-1 1 0,1-5-9,-1 0-4,-3-5 3,-1-3-4,5 1 3,-9-4 2,5 1 1,-1-7 3,-2 1 0,-4 0 2,5-5 2,-5 2 3,2-3 1,-3-2 2,1 2-1,0-1 5,-3-3 0,0 4 3,0-2 1,-1 1 2,1 3 13,-5-1 5,-1 5 3,-2-1-3,0 2 2,2 0-2,-4 0-5,-1 6 2,7-7-4,-6 2 0,-1 5-1,5-3-4,-5 3-3,2-6 0,-2 6 2,0 0-3,0 0-1,0 0 1,0 0-6,11 14 2,-10-10 3,-1 5-2,2 3-1,1-7 0,0 5 1,-1 2-3,1 1 2,3-1-3,-4-1-1,1 0 1,2-1-11,1-2 2,2 3-3,-2-3-1,1 3-3,5-4 0,-7-2-4,5 0-1,1-4-3,-2 0-2,-9-1 2,14-4 2,-3 0 2,-3 0 3,5-7-4,1 0 9,-3 0-2,-1-3 5,4-1-1,-1 0 1,1 0-2,-5 5 3,4-5 3,-2 3 1,-6 1 8,-2 4 2,3 3 4,-1-3-4,0 3 3,1 0-12,-6 4 10,3-4-1,-3 4-2,0 0 0,0 0 0,19 4-2,-11 1 0,-2 1 4,2 1-7,5 0 1,0 5 3,1-5 2,0 0-6,3 6 5,1-3-1,-1-2 0,7 3 1,-5 4-2,5-4 0,-4-3-3,-1-2 3,-5-3-1,4-3 2,-6 0-3,-1 0 5,0 0-7,-1-3 6,-4-2-2,1-2 12,0 3-7,-2-3-1,-3 0 1,-1-3 1,2 5 3,-1-2 5,0-3 1,2 4-3,-2 0 2,4-1-2,1 3-5,-4-4 0,5 5-1,1-3-2,-4 5 1,4-4 1,-1 4-5,-8 1 4,15-2-4,-15 2 5,17 2-5,-8 0-3,-4 3 3,5 1-3,-4-3 1,-1 2-1,1 1 1,-3 2-1,2-3 0,4 5-1,-4-2 5,1-1-4,1 0 2,1 1-5,0-1 6,3 1 1,4-6-2,0 5 4,4-6-1,1 3-3,9-3 1,-1 1 3,2-4-2,3 1 1,0-4 3,-4-2-1,3 1 1,-4-1-1,-7 2 9,-4-2-3,0-1 2,-1-3 5,-3-1 5,-5 6 4,1-2-7,-6-1 4,4 4-2,-6-6-3,2 4-1,-1 3-3,-2-3-3,0 7 2,-8-8-1,3 6-6,-1-3 2,6 5 1,-14 0-4,14 0-4,-14-1 2,14 1 0,-13 1 0,3 4-3,1-3 0,3 2 0,-2 0 1,1 4 0,-4 2 0,-1 1-1,1 1-2,-4 3 3,4-4-5,-1 7 4,-3 0 1,4 5-2,-1-7-2,4 2 1,1 6-1,1-8-6,5 1-5,1 2 0,6-3-1,0-2 1,4 4 1,2-10-1,9 5 2,1-6-5,8 2-9,-1-6-3,4 1 1,-3-10-8,12 1-2,-1-7 7,-7 2 0,2-7 5,-6 1 3,-5-3 0,7-7 1,1 0 1,-4-3 2,-1 0 7,-1-2 5,0-2 5,-10 8-3,10-9 3,-6 9 1,-1 2 1,-1-3 7,-5 4 10,2 4 3,-3 3 1,-5 0 1,-2 4-3,0 4 1,-1-1-1,-5-6-4,6 9-2,-2-2-2,-1 1-2,-2 1 0,-1 5-3,0 0 0,0 0-5,0 0-2,0 0 1,0 0 0,0 0 2,-4 30-3,0-15 1,4 2 3,-3 3-1,0 5-2,3-2 0,0 4-3,0 1 3,6 1 1,1 2-3,1-2 2,-1-3-13,3 3-6,-1-2-11,3-2-3,2-2-10,-5-9-2,1-2 6,7 0 4,-7-6 6,1-3-1,-2-5 6,2 1 3,-1-5 2,-1-3 3,2-2-3,2-2-1,-5-3 11,4-4-2,3-1 2,-7 2 2,6-4-1,-2-2-2,3 4 2,-1-2-2,-6 2 6,3 5 2,-2 1-5,-2 3 6,1-2 4,-2 7 7,-3 0-5,-1-1 3,1 4-5,-3 4 1,6-7-2,-6 7 4,0 0-5,0 0-4,0 0 0,11 17 3,-8-8 1,2 2-1,6 3-2,-3 2 4,0 1-2,6 2 4,0 1-5,7 1 0,1 1 0,11 0-1,-6-3 1,9 0 3,5 1 5,1-8-1,-3 0 2,-10-3-3,5-4 6,-2-1-1,0-3 1,-1-2 3,-1-5 6,0 0 1,-5-8-1,-1 0 2,14-8 3,-20 3 3,2-7 0,-6 4-3,4-4-2,-1-11 0,-1-2 1,-2 4-3,-1-2-8,1 0 1,0 1-2,-1 10 3,-5-5 1,6 5-2,-6 1 3,3 2-4,-8 8 1,7-1 5,-9 2 8,5 1-5,-4 5 1,3 1-7,-5-1-3,0 0-2,0 8-2,0-7 1,0 7-3,0 0-1,0 0 0,-32 19 1,18-4 0,-2 7 8,-6 10-8,-3 2-2,-4 5-3,2 1 4,5 5-5,-1-5 8,4 4-5,-2 0-1,4 1-4,2-1-16,6 1-16,-1-8-30,6 5-14,4-4-28,0-10-33,9-3-40,-4 0-27,4-3-193,6-4-429,-4-5 189</inkml:trace>
          <inkml:trace contextRef="#ctx0" brushRef="#br0" timeOffset="99350.5105">7298 8552 200,'0'0'180,"0"-5"-9,0 5-13,6-10-3,3 6-10,1 1-6,14 1-10,6 2-14,17-2-12,7 6-12,26-1-22,-2-1-22,-16 1-38,20 4-42,5-7-37,-8 4-32,1-4-36,2-4-90,-20 1-247,-7-2 109</inkml:trace>
        </inkml:traceGroup>
      </inkml:traceGroup>
      <inkml:traceGroup>
        <inkml:annotationXML>
          <emma:emma xmlns:emma="http://www.w3.org/2003/04/emma" version="1.0">
            <emma:interpretation id="{DDF98391-1239-4494-90AC-3C8860E93A8F}" emma:medium="tactile" emma:mode="ink">
              <msink:context xmlns:msink="http://schemas.microsoft.com/ink/2010/main" type="line" rotatedBoundingBox="3644,16068 9531,16270 9500,17193 3612,16991"/>
            </emma:interpretation>
          </emma:emma>
        </inkml:annotationXML>
        <inkml:traceGroup>
          <inkml:annotationXML>
            <emma:emma xmlns:emma="http://www.w3.org/2003/04/emma" version="1.0">
              <emma:interpretation id="{778E79D8-D554-4B85-9B3A-6E2C906BF375}" emma:medium="tactile" emma:mode="ink">
                <msink:context xmlns:msink="http://schemas.microsoft.com/ink/2010/main" type="inkWord" rotatedBoundingBox="3643,16115 5585,16182 5556,17036 3613,16970"/>
              </emma:interpretation>
              <emma:one-of disjunction-type="recognition" id="oneOf13">
                <emma:interpretation id="interp65" emma:lang="en-IN" emma:confidence="0">
                  <emma:literal>¥</emma:literal>
                </emma:interpretation>
                <emma:interpretation id="interp66" emma:lang="en-IN" emma:confidence="0">
                  <emma:literal>€</emma:literal>
                </emma:interpretation>
                <emma:interpretation id="interp67" emma:lang="en-IN" emma:confidence="0">
                  <emma:literal>f</emma:literal>
                </emma:interpretation>
                <emma:interpretation id="interp68" emma:lang="en-IN" emma:confidence="0">
                  <emma:literal>4</emma:literal>
                </emma:interpretation>
                <emma:interpretation id="interp69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100733.0381">-1843 9403 12,'-12'-1'182,"12"1"-10,0 0-16,-7 1-9,7-1-13,0 0-9,0 0-9,0 0-10,0 0 2,0 0-1,0 0 10,0 0 4,0 0-1,0 0-2,0 0-5,19 9-7,-19-9-5,26 0-10,-7 2-6,-3-2-10,5-2-7,1 2-6,5 0-8,3 2-8,-3-4-35,1 2-26,5-2-47,-6-2-42,5 3-51,9-2-45,-8-1-154,10 2-382,1-2 170</inkml:trace>
          <inkml:trace contextRef="#ctx0" brushRef="#br0" timeOffset="100373.2353">-1657 9173 63,'0'-7'174,"0"7"-3,-6-8-11,6 8-2,-2-3-14,2 3-11,0 0-4,-5-8-11,5 8-6,0 0-11,0 0-11,0 0-10,0 0-9,0 0-6,0 0 7,-1 23 5,1-3 3,0 9-6,-7 11 8,1-4-2,5 4-6,-10 3-3,1 4 4,4 2 8,-7-5-10,4 0-1,-2 1 4,4 1-7,-1-6-1,5 3-3,0-7-4,6-6-4,-3-1-2,6-3-1,2 0-4,3 0-4,2-1-2,4-8-3,6 4-1,-1-6-5,6-8-5,5 0-20,2-2-22,11-10-7,0-1-40,4-2-57,-1-7-46,0-4-48,2-5-49,-10-3-182,6-4-478,-4-1 211</inkml:trace>
          <inkml:trace contextRef="#ctx0" brushRef="#br0" timeOffset="101193.0484">-557 9693 87,'0'0'198,"0"0"-5,0 0-4,0 0-3,0 0-12,0 0-8,27-9-10,-16 9-8,6-1-7,-2-2-12,5 3-13,1 0-9,5 0-14,3-1-9,1-2-8,2 3-6,-2-3-8,3 3-9,-5-1-22,1 1-24,-9-3-20,9 6-19,-12-3-26,2 0-29,0 1-35,-3-1-50,-2 0-159,2-1-358,1 1 159</inkml:trace>
          <inkml:trace contextRef="#ctx0" brushRef="#br0" timeOffset="102234.7878">-495 9839 76,'0'0'128,"0"0"-3,0 0 1,0 0-7,0 0-1,0 0 2,0 0-1,0 0 0,0 0-1,0 0-8,0 0-1,0 0-1,0 0-7,0 0-4,25-4-7,-25 4-3,0 0-7,17 3-9,-4 1-5,-4-1-7,6 1-1,4 2-3,1 0-13,7-3-2,1 4-7,-1-2-5,3 1-29,11 0-19,-9-4-19,1 2-35,0 3-17,10-6-37,0-2-36,-13-5-151,16 6-340,-16-5 151</inkml:trace>
        </inkml:traceGroup>
        <inkml:traceGroup>
          <inkml:annotationXML>
            <emma:emma xmlns:emma="http://www.w3.org/2003/04/emma" version="1.0">
              <emma:interpretation id="{51523926-0866-4D24-817C-EB6EBAA3BF24}" emma:medium="tactile" emma:mode="ink">
                <msink:context xmlns:msink="http://schemas.microsoft.com/ink/2010/main" type="inkWord" rotatedBoundingBox="6310,16160 9531,16270 9500,17193 6278,17083"/>
              </emma:interpretation>
              <emma:one-of disjunction-type="recognition" id="oneOf14">
                <emma:interpretation id="interp70" emma:lang="en-IN" emma:confidence="0">
                  <emma:literal>time</emma:literal>
                </emma:interpretation>
                <emma:interpretation id="interp71" emma:lang="en-IN" emma:confidence="0">
                  <emma:literal>tine</emma:literal>
                </emma:interpretation>
                <emma:interpretation id="interp72" emma:lang="en-IN" emma:confidence="0">
                  <emma:literal>timer</emma:literal>
                </emma:interpretation>
                <emma:interpretation id="interp73" emma:lang="en-IN" emma:confidence="0">
                  <emma:literal>timed</emma:literal>
                </emma:interpretation>
                <emma:interpretation id="interp74" emma:lang="en-IN" emma:confidence="0">
                  <emma:literal>times</emma:literal>
                </emma:interpretation>
              </emma:one-of>
            </emma:emma>
          </inkml:annotationXML>
          <inkml:trace contextRef="#ctx0" brushRef="#br0" timeOffset="103283.5368">802 9546 65,'0'0'173,"0"0"-8,0 0-15,0 0-14,0 0-15,0 0-6,25-7-7,-6 4-11,2 3-5,12 0-5,10 0 0,1-5-6,10 3 2,-7 2-5,12-5-2,-2 5-6,-2-2-3,2 2-3,-7-1-5,3-3-3,-9 1-2,-9 2 4,-4-2-8,-4 1 2,-6 4 14,-1-6 9,-9 4 9,0-2-2,-3-4-4,0 5 1,3-4-7,-11 5-4,3-2-7,-3 2-5,7-3-3,-7 3-7,0 0-8,0 0-1,-4 12-6,-2 2-5,-5-2 1,2 7-4,-3 2-6,3 2 3,-2 5-3,1-4-1,3 1-6,2 1-25,-3 0-16,3-1-13,4-1-38,-1-4-38,2 3-46,0-4-46,3-2-231,2-5-480,1 0 213</inkml:trace>
          <inkml:trace contextRef="#ctx0" brushRef="#br0" timeOffset="102909.2679">1027 9213 23,'0'0'156,"0"0"-16,0 0-11,0 0 1,-11 20 4,4-11-7,4 4-1,-2 2-7,-1 3 9,-4 6-5,3 0 8,-4 6-10,-2 6 5,2 5-4,0-2-3,1 0 8,-1-2-9,3 4-9,0-7-4,2 7-1,1-2-7,1-9 0,4 6-2,-4 2-9,4-12-9,0 7-7,0-5 20,4 3-12,-1-2-1,3-5-10,2 1-1,0-3-11,1-4-7,-1-3-5,2 1-3,2-6-22,3 0-10,5-2-19,7-4-33,1-4-33,18 0-39,0-4-31,3-10-18,3 3-32,-1-8-29,7-2-26,-9-1-147,0-5-433,-1-4 191</inkml:trace>
          <inkml:trace contextRef="#ctx0" brushRef="#br0" timeOffset="103592.7518">1766 9218 47,'0'0'54,"-11"3"-44,5 2-29,6-5-20,-5 6 9</inkml:trace>
          <inkml:trace contextRef="#ctx0" brushRef="#br0" timeOffset="104323.2722">2054 9584 149,'0'0'188,"0"7"-5,0 1-5,-3-1-6,0 1-12,1 4-16,2-3-11,0 9-15,-6-2-5,6-1-17,-5 3-9,5-1-9,-2 3-6,4-5-9,3 4-8,-5 0-3,6-5-5,-1 4-4,-1-4-3,6 3-5,-4-7-4,-1 1-2,1-4-1,1 0-4,-3 4-1,6-6-2,-10 2-1,3-7 2,-3 0-2,5 4-6,-5-4 0,12 0 1,-12 0-4,0 0 2,11-8-1,-4 1 2,-2-1-6,-2-3-2,3 8-1,0-12 3,-1 5-4,1-6 2,4 5-2,-1-5 8,1 0 0,4 0 4,-4 1 2,2 0-1,9-2 2,-4 0-2,4 1 4,-4 6-3,-3-6 0,4 7-2,-3 2-2,-3 2-3,0 1 3,-4-2-3,0 2-2,5 0 2,-7 3-4,-6 1 1,11-1-3,-11 1 1,0 0 1,17 7 0,-17 0-3,7 0 8,-4 4-6,2-2-4,-5 1 4,6 4-2,2 1-2,-2-2 1,-1 3 1,6-4 0,-2 4-1,4-1 0,1-2 0,-1-1-2,3 2 1,1-6 2,-1 2-2,-3-3-5,1 1 3,-5-4-3,2-1 7,-1-2-3,2-1 0,-12 0-1,15-8 0,-4 5 1,-7-6-1,6 0 2,-1-2 1,-1-2 5,-1 6 1,-1-4 0,2 1 3,0-5 0,-2 5-2,0 1 2,-2 1 4,0-1 4,3 2-4,-4 0 0,0 0-5,0 0 0,2 2-5,1 2 2,-1-1-5,-5 4 3,21-2-1,-9 2-1,7 2 0,-1 3-1,0-3 3,3 3-5,0 2 2,7 0-2,0 3 0,2 0-1,10 3 3,0 1 0,-7-7 0,9 5-3,-1-1-1,-1-1 1,-10-3 4,3-3-3,-3-1 0,2 1 5,-2-6-6,-5 0 3,-4-1-3,6-5 5,-4 1-5,-7-3 1,0-3 4,1 3-2,2-7 1,0-2 0,-8-1 16,0 4 1,-4-5-2,-1 3 0,-1 0-1,-1 4 15,-2-10 10,-2 10-3,-2-1-2,-2 4-5,-1 3-5,-6-2-2,3 5-6,-5 5-3,-2 4 1,-4 3-3,-2 0-3,2 10 2,-6 3 0,-5 11-3,4-2 5,0 7-3,0 0 0,6 3 7,1-1 3,5-3-4,6 7-3,6-7-1,2 5 6,2-11-4,10 1 2,9 3-2,-5-8-2,11-4-3,10 2-26,6-3-50,6-12-24,8 1-49,24-8-68,2-13-68,4-6-244,-1-4-558,-4-3 247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3.0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76 1 112,'0'0'154,"6"-6"-24,-3 3-7,-3 3-16,0 0-11,0 0-3,0 0-5,0 0-9,0 0 11,-3 20-12,-2-11-12,5-2-10,-1 3 3,-1 0 0,-3-3-9,4 4 1,-4 0-1,3-3-2,-2-1-4,-3 5-1,6-3-7,-6 0 3,1 0-1,4-1 4,-4-2 2,0 0-2,-1 0-1,6-2 2,1-4 3,-6 7 2,-1-4 4,7-3 10,0 0-1,0 0 3,0 0-7,0 0-5,0 0-6,0 0-4,-8-17-4,8 17-2,13-15 2,-7 5-12,2-1-3,0-3-1,0 1-1,5 0-4,-1 0-2,3 0-1,-1 4-2,-2-1-2,-2 5-1,4-1-4,-6 3 2,3 1-3,0 2-3,2 0 0,-5 4 2,0 1-1,7 5 0,0 2-3,-4 1 0,0 4 0,0 3 2,1 0 0,-5 1-2,1 2-18,-5-5-27,2 6-11,-1-5-18,-2 5-31,-4-7-33,-2-4-26,-4 5-37,0-6-136,-5-2-366,2 1 162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3.4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265 0 88,'16'4'145,"-5"-1"4,-3 2 3,3 7 5,2-1-16,-1 4-6,4 5 8,-2 8 0,0 10-3,-1 6 4,-5 2-6,-5 6 3,0-2-12,-1 23-10,-2 8-1,-2-2-12,-1-7-13,0-1-5,-5-17-6,-11 14-7,3-17-11,-1-2-6,-7-2-5,0-5-5,-1-9-2,-3 0-3,2 1-7,6-16-6,-5 5 0,3-2-7,1-5-29,-1-2-31,-3 1-33,9-4-46,3-4-33,2-2-47,-3 1-219,0-5-447,3-1 198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7:47.6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67B3DF-AC83-484D-A023-BA86F6199455}" emma:medium="tactile" emma:mode="ink">
          <msink:context xmlns:msink="http://schemas.microsoft.com/ink/2010/main" type="inkDrawing" rotatedBoundingBox="6673,11063 10005,11139 10003,11190 6672,11113" semanticType="strikethrough" shapeName="Other"/>
        </emma:interpretation>
      </emma:emma>
    </inkml:annotationXML>
    <inkml:trace contextRef="#ctx0" brushRef="#br0">0 0 90,'0'0'105,"0"0"-13,0 0 8,0 0-12,0 0-12,0 0-1,0 0-2,0 0-21,0 0 2,0 0-2,0 0-5,0 0-5,0 0-4,0 0-4,0 0-9,0 0 4,0 0-1,0 0-5,0 0-3,0 0 1,0 0 6,1 10-2,-1-10-2,7 4 7,-7-4-1,8 1-7,-8-1 1,11 0 8,-11 0 1,14 4-2,-6-4-3,0 3-2,0 0 4,3-3-1,-2 1-4,2 2-3,-1-3-3,-1 2 1,4-2 1,1 0-1,3 1 1,-2-1-3,5 5 3,-4-9 2,4 4 3,-2 4-4,-1-4-2,4-4 1,-4 8-1,1-4-4,-7 0 2,1 0 1,1 1 2,-2-1-3,0 0-1,-2 0-1,3 0 0,-12 0-2,14 0-4,-6 2 6,-8-2-6,14 0 2,-14 0 0,14 0 0,-14 0 1,14-2 4,-14 2-1,15 0 0,-4-1-3,-11 1 2,15 0-1,-2-4-3,-3 4-2,9-1-1,-2 1 2,0-3 0,4 0 0,1 3 3,-1-1-9,-1 1-1,9-3 2,-11 3 5,9-3-5,-6 3 1,7 0 0,-1 0-4,0-1 2,0 1 0,-8 0 0,6 1-1,-4-1-1,-1 3 2,1 0-10,-1-3 12,-1 1-4,2 4-1,-2-4-1,1-1 3,10 1-2,-1 6 3,-2-7 1,1 0-4,2 4 3,-4-4 0,4 0-3,-2 0 3,4 1-3,-4 1 0,0-2 0,-1 0-1,-5 0 3,5 0-3,2 0 3,-1 1-1,-2-1-4,2 0 2,-1 0 0,-7 0 3,6 4 1,-6-1-3,2-3 0,4 0 4,-7 1-3,7 1 2,-5-1-3,0 3 2,1-4-1,6 2-1,-1-2 2,-2 1 0,2-1 0,2 4 0,-7-4 1,8 1 0,-5 0-3,2-2 0,-7 2 3,7-1 2,-5 0-3,5 0-4,-6 1 2,-2-1 3,11 0-2,-8-1 2,-1 1 0,2 0-2,-2 0 1,-1 0 0,2 1 2,-1-1-3,7 0 3,-7-1-2,1 1 3,-1-1 1,-1 1 5,4 1-5,-7-1 3,12 1 13,-9 3-2,1-8-1,7 8-2,-2-8 0,0 4-3,-3 0 1,-3 0-1,4 4 1,0-8 6,-4 4-3,-1 0 3,3 0-4,-1 0-1,-1 4-1,-1-4-3,-1 0 1,2 1 1,-2-1-5,-1 0 4,0 2-3,-1 0-1,3 1-1,-3 0-3,3-2 3,0 2-5,-3-3 2,3 4 2,-4-2 0,3-2-2,1 1 1,-5 3-1,2-3 0,1-1-1,-3 1 1,-1-1-3,1 0 5,-3 3-3,-3-1-2,2 2 0,-1-4-1,2 0 6,-11 0-4,11 0 1,-11 0 2,8 0 1,-8 0-2,0 0-5,11-4 0,-11 4-13,0 0-14,0 0-18,0 0-25,-12-14-34,8 7-53,0 2-52,-6-1-162,4-1-402,1 0 179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7:52.1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D82D47-95C2-4CBE-9DBC-2F33D1336651}" emma:medium="tactile" emma:mode="ink">
          <msink:context xmlns:msink="http://schemas.microsoft.com/ink/2010/main" type="inkDrawing" rotatedBoundingBox="14104,11480 17036,11494 17035,11544 14103,11529" shapeName="Other">
            <msink:destinationLink direction="with" ref="{949A5B2D-27ED-40FD-B742-862BFADA0DE8}"/>
          </msink:context>
        </emma:interpretation>
      </emma:emma>
    </inkml:annotationXML>
    <inkml:trace contextRef="#ctx0" brushRef="#br0">-7 4 83,'0'0'127,"0"0"-5,0 0-6,-10-2-5,10 2-13,0 0-4,0 0-9,0 0-9,0 0-1,0 0 0,0 0-14,0 0-2,-1-5-4,1 5 2,0 0-1,0 0-7,0 0 2,0 0-4,0 0 3,0 0 5,0 0-5,27 5-4,-27-5-4,9 0-5,1 2 5,-10-2 0,15 3 1,-2-1-2,-3 3-1,5-5-3,3 1-1,6 1-5,4 1-3,7-2-6,11 1 4,-4 2-2,2 0 0,-1-4-7,1 4 2,-3-4-3,-6 0-5,8 2 1,0-2 0,4-2-1,-3 4-3,1 0-2,4-2 1,-7 0-2,2 0-1,-2 0 1,2 2 2,-2-4-4,1 2-6,-10 0 9,12 2 0,-14 0-3,13 1 2,-14-2 0,4 0 0,-6 1-2,-1-2 3,0 1-8,-7-1 9,-2 0-3,2 3 0,-1-3 4,-1-3-3,-7 3-1,3 0 1,-1-1 6,-2 1 0,0 1 1,0-1-3,1 0 2,1 0-6,3-1 7,1-1-4,1 2-3,1-1 3,-2 2-2,4-1 0,2-1-4,6 1 2,-1 0-1,2 0 5,0-1-5,8 1 2,2-3 2,-6 6-4,7-3-2,2 0 4,-10 2-3,10-3 3,0 4-5,-10-2 5,10-2-1,-12-1 2,12 2-3,-8 0 1,-4 0 0,1-1-4,1 1 2,-3-1-1,2-2 1,-1 6 3,-2-3-5,-1 0 4,-7-3 3,12 6-1,-6-6 0,-7 3 2,-2-2 1,2 2 2,-2 0 1,-1-2 1,-6 2-4,0 0 1,2 0 0,-1-2-4,1 2 4,-2-2-5,-3-1 0,-8 3-1,14 0 0,-7-1 2,-7 1-2,14 0-1,-14 0 0,0 0 4,12-1-3,-12 1 0,0 0 0,15 0 0,-15 0 5,0 0 0,11 0 5,-11 0-4,11-3 3,-11 3-3,0 0 1,9 0 1,-9 0-2,0 0 2,11 0-6,-11 0 2,0 0-1,0 0-3,8-3 5,-8 3-4,0 0-4,0 0 1,0 0-1,0 0 3,0 0-1,0 0-1,13-1-1,-13 1 0,0 0 1,0 0-1,0 0 1,13 0 0,-13 0-1,0 0 0,0 0-1,0 0-1,0 0 3,0 0-3,0 0 0,0 0 1,0 0 2,6 4-3,-6-4 2,0 0-1,0 0-4,3 4 6,-3-4-2,5 4-1,-5-4 2,0 0 0,0 0 0,0 0-5,9 2 5,-9-2 0,0 0 1,0 0-2,0 0 3,0 0 0,7 2-3,-7-2 4,0 0-3,0 0 4,0 0-4,0 0 1,0 0-1,0 0-2,0 0 3,0 0-3,0 0 1,0 0-1,0 0-1,0 0 5,0 0-3,0 0 0,0 0 3,0 0-3,0 0-3,0 0 0,0 0 4,0 0-2,0 0 1,0 0-4,0 0 0,0 0-1,0 0 4,0 0 0,0 0-3,0 0 3,0 0-4,0 0 5,0 0-3,0 0-4,0 0 2,0 0 3,0 0 2,0 0 0,0 0 0,0 0 0,0 0-1,0 0-1,0 0 2,0 0 1,0 0-2,0 0 0,0 0 2,0 0-1,0 0 0,0 0-4,0 0 7,0 0-4,0 0-1,0 0-5,0 0-7,0 0-12,0 0-7,-13-12-9,13 12-13,0 0-17,0 0-31,0 0-42,0 0-52,-3-6-177,3 6-405,0 0 180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7:58.2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526FC0-6B79-4E7F-B4D1-80573F8644D1}" emma:medium="tactile" emma:mode="ink">
          <msink:context xmlns:msink="http://schemas.microsoft.com/ink/2010/main" type="inkDrawing" rotatedBoundingBox="16620,11542 16789,7076 17282,7094 17113,11560" semanticType="verticalRange" shapeName="Other">
            <msink:sourceLink direction="with" ref="{1EB46ED8-7817-4229-A21C-8AF08C1106A0}"/>
          </msink:context>
        </emma:interpretation>
      </emma:emma>
    </inkml:annotationXML>
    <inkml:trace contextRef="#ctx0" brushRef="#br0">297 4466 42,'0'0'90,"0"0"-6,0 0 5,0 0-12,0 0 0,0 0 7,0 0-5,0 0 2,0 0 4,0 0-12,0 0 6,0 0-3,0 0-6,0 0 1,0 0-1,0 0-5,0 0 4,0 0-9,0 0-6,0 0-5,0 0-2,0 0-7,0 0-1,0 0-6,0 0 0,0 0-2,0 0-2,0 0 0,0 0 7,0 0-2,0 0 0,0 0-2,0 0-2,0 0-5,0 0 0,0 0 3,0 0 0,0 0 2,0 0 0,8-17-5,-8 17 1,-2-8 1,2 8-1,2-8-3,-2 1-1,0 2-1,0 5 0,5-7-5,-5 7 1,0-11-3,0 4 1,1 2 8,-1 5-1,0-9-4,-1-1 4,1 5-5,0 5 0,4-9-3,-4 2-1,0 0 7,4 0 6,-4 7 3,0-8-2,0 8-1,1-10 3,-1 4-8,0 6 0,0-7-3,0 7-1,-1-9-5,-3 4 5,4 5-1,0-11-4,0 3 2,0 2-1,5 2-3,-5-4 0,0 2-2,0-1 2,5 1-2,-3-3-1,1 2-1,-3-2 0,1 0-3,-1 0 0,2 2 0,-1-3 1,-1 0 0,5 4 3,-5-2-2,-5-4-1,5 5 1,-1-4-3,2-1 2,-1 3 0,0-2-4,0-1 3,0 4-1,7-3-1,-7 3 2,0-2 0,5 0 2,-5 2 3,1-3-5,1 3 0,1-2 0,-3 2 0,3-4-2,-3 3 3,5 0-2,-4 0-1,-1-4-1,5 4 2,-2-1-1,2 0-1,1-2 5,-3 0-3,2 3-2,0-3-1,-2 0 0,-1 0 5,-2 3-6,4-3 3,1 1 0,-3 2 0,1-4 1,-3-2-3,5 7 7,-1-5-2,1-2 0,-2-1-2,0 2-1,2-1 0,-3 0 1,2 0 1,-2 2 3,3-3-1,1 6-4,-4-7 1,1 3-1,2 0-2,-1-2 1,0 1 2,0 5-2,-1-5 2,2 0 3,-2 0-3,-3 1 1,0-1-4,0 4 5,3 0-4,-3 3 1,0-8 0,-3 0-3,3 3 8,0-4-6,0 2-3,0 1 5,0-2-2,0 5 1,0 0-2,0-7 1,0 6-2,0-3 3,0 0 3,3 7-4,-3-6 0,2-2 3,0 3-10,-2 1 0,0 2-1,3-2 8,-3-6-4,1 11-1,4-5 2,-5-2 1,0 2 3,0 3-4,0-2 0,0-1 1,0 2 2,0-1-5,0 1 3,0-4-1,2 3 0,-2-1 2,0 2-1,-2-5-1,4 4 8,-4 2-6,2-4-4,0 0 4,0 4-2,-5-2 0,10-8 4,-5 11-1,0-7 0,-5 1-1,5 4 0,0 0 2,0-3 0,0 3 0,0 1-1,-1-5 1,1 6-1,0-3 1,0 0-2,-3 3 0,3-3 2,0 0-2,-2 3 0,0-2 1,2 1 1,0-1 5,-3 2-5,3-1-2,0-3-1,0 5 1,-3-6-1,2 6 4,-3-3 1,8-2-4,-4 4 1,1-8 0,2 6 0,-3-4-2,-3 3 5,6-3-3,-6 2 0,2-6 2,-3 7-4,8-2 2,-4-1 3,0 0-3,-4 3 0,4 0 1,0-4 0,4-2 0,-4 1-1,0 4 0,1-4 2,-2-1-4,2 3 3,-2-1-1,1 0 1,0 4 0,0-3-1,1-1 0,-2-1-1,1-2 0,0 4 8,0-1-4,-4-4-6,3 6 2,1-3 0,0-1-1,-5 0 2,4 1 1,1 0-3,0-7 2,-2 8-2,0-3 4,4 3-2,-2-3 3,-5-5-3,4 9-1,-1-1 4,-1-1-3,1 1-2,2-2 3,-3 0 0,3-2 0,-3 3 1,0-1-1,3-2-2,-5 3 1,5-3 0,-3 1 0,3-1 0,0 0 0,0 3-1,0-5 2,0 0-4,0 4-2,3-7 4,-3 6 2,2-1-1,1 1-3,-2-1 2,-1 1-1,5-8-1,-2 7-2,-1 1 5,1 4 2,0-6-2,0 1 0,-3 2 0,0-2-3,2 4 2,0-3 0,-2 1 1,1 1 8,2-1-10,-3 1-1,2 0 0,-4 1 6,2 2-1,-4-1 1,5-3-2,-2-1 5,2 6-6,-1-3-1,0 5-1,0-2 2,0 4-1,0-3 1,0-4-2,0 4 1,0 1 3,3-6-5,4 3 2,-6-2-1,2 4 3,-3 3-3,3-3 2,-1-3 0,-2-2-2,2 5 1,1-6 1,-3 7 0,0-7 0,0 2-2,0 4 1,1 0-2,-1-1 2,0-2 1,5-2 1,-5 2-3,0-1 9,0 1-11,0-4 1,0 4 4,0-2-2,2 5 1,-4-6-3,2 3 2,2-5 0,-2 3-3,0 4 2,0-3 1,-2 0 3,2 7 3,-6-6-9,6 1 3,0 0 1,0-1-3,-5 2 0,7-3 5,-6 1-4,4 6 1,-3-3 1,3 1 2,0-2-3,-3 5-1,2-4 0,1 0-1,0 4 0,-4-5 9,4 4-6,0-5 0,0 5-3,0-1 3,0-1 0,0 1-1,0 1 5,-1-4-6,1 4 0,0-3 0,0 3 5,0-2-2,-2 2 0,2 1-2,-3-4 0,2 4 0,1 2 2,0-3-4,-2 1 3,2-2 0,2 4-1,-4-2 4,2-1-5,-2 1 1,2 0 4,2 0-5,-2-1 2,0 0-3,2 4 6,-2-2-5,1-4 1,-1 5 1,3-4 4,-6 2-2,3 7-4,-1-14 2,2 6-1,2 0-2,-6-1 2,2 2 1,-1-1-1,2 0-1,-2 0 3,2 8-1,0-11-2,-3 4 9,3 0-11,0 7 3,0-12-1,0 5 2,0 7 0,0-8-2,0 8 4,3-7-4,-3 7 2,0-6 1,0 6-3,0-8 1,0 8-1,-3-7 2,3 7 0,0 0-3,0 0-8,0 0-3,0 0-2,0 0-4,0 0-2,0 0 1,0 0 3,0 0-3,0 0 6,0 0 0,0 0 2,0 0 0,0 0-2,0 0 0,0 0 4,0 0-3,7 17 1,-7-17 1,0 0 1,0 7 5,0-7 1,-2 8 0,2-8-4,0 4 4,0-4-4,-2 7 0,2-7 1,0 0 2,0 0 0,0 11 0,0-11 1,-3 5 0,3 1 3,0-6-1,-1 7-4,-4 1 5,5-8-5,0 8 3,0-2-3,0 3 1,-2-6-4,2 4 7,0-7 0,-1 15-3,1-7 4,-2-5-1,2 8-2,-3-3 1,1 2-1,1 0 3,1-1 0,-3-2-3,1 3 4,2 0 1,0 0-1,-2-2 0,4 3 1,-2 0-3,0 2 1,5-3-1,-5 4 0,1 1 0,-1-5 2,2 6 0,1-6 0,-3 2 1,0 3 1,2-1-1,-2 2-3,-2 1 4,-1-4-4,3 3 1,-2 1 1,2-3 1,-4 1 2,0 0-1,-2 1 1,1-2 1,-2 0-4,0 0-2,1-2 1,3 2-1,1 2 0,-3-6 2,1 2 2,2-2 2,0 0-3,2 0 1,0 6 1,0-7-6,-1 5 2,1-9 0,-3 9-1,1-3 1,2-3-1,-1 4 4,1-2-1,-4 0 3,4 2-4,-3-1 0,3-3-5,-1 4 7,-2-2-2,1 0 2,-4 2-2,1-5 1,3 1-3,1 3 3,-4-3 1,5 1 0,-2-1-3,1 0 4,1 0-4,0-4 4,0 7-2,0-6-1,-3 2 0,3 3 3,3-6-2,-3 3 1,0 4-4,-3-4 2,3-1 0,0 0 3,0 4-4,-2-2 2,2-4 0,-6 7 2,6-4-2,-2 0 0,-3 0 3,5 0-3,-4 0 1,-1 2-3,0-2 1,0 3-1,5 0-2,-3-4 4,2 2 1,1-1 1,-5 4-2,5-3 0,0 1-6,0 4 7,0-6-1,-2 1 2,2 4-2,-3-3 3,3 2-1,0 1-4,-3-5 2,2 4 2,1 3-5,-5 2 4,3-5-2,2 0 3,-5 3 1,4 0-5,-5-2 2,6 2-1,-7 2 1,6-4-1,-6 6 3,1-5-5,6 5 1,-2-4 2,-1 4-2,-3-4 6,3-1-6,-2 5 2,2-3 3,0-1-2,0 4-2,3-4 0,-4 0-1,1 3 5,3 1-3,-5-3-2,2 3 0,3-2 2,-6 1 1,6-1-1,-5 3 0,2-1 0,-3-4 1,6 1-2,-5 0 1,5 2 1,-6-3-2,3 3-2,-2 1 4,-2-5 1,4 3-2,0 0-1,0-1 0,-2 0 0,1 0 3,4-4 2,-5 3-6,5 0 2,-3-4-11,1-1 10,-3 7 4,4-1-2,-4-1-1,3-3 1,1 4 2,-4 0-3,4-3 3,-4 2-6,3-4 0,-3 2 3,2-1 2,-1 5 0,2-2-2,-3-4-1,2 8-2,0-6 0,0 3 7,0 1-2,1-2-5,0 0 3,1 1 0,1 0 0,-3 0 2,1 0-1,2-1 1,0 1-4,-1-1 3,-3 1-2,3 0 1,-1-3 0,1 7 0,-3-9-2,4 5 6,-3 3-4,3-4-3,-3 1 3,0-1 0,3 2 1,0-4-4,-2 2 3,2-2 2,-3 6-3,3-3 0,0 1 4,-1 1-5,-1-2-1,2 0 2,0 4-1,-3-2 5,1-1-6,2 2 5,-3-4 1,0 5-3,1-1 2,-2 0-2,2-5 1,2 5-1,0-3 0,0 1 1,0 1-2,2-2 1,-2 0-1,0-2-1,0 1 2,4 2 0,-4-6 0,5 6-4,-3-4 3,-2-2 3,1 6 4,-1-1-6,2-4-2,-2 5 5,0-3-4,-2 2 2,1-3 1,-1 2-3,-1-2-1,3 5-1,-2-8 3,-2 4 0,4-5 1,0 6 3,-2-2-6,2-1 0,0-2 1,0 1 2,0-1 1,-1 0-2,1 1 0,0-3-1,0 0 1,0 0 1,0-1 0,0-6-1,1 11-1,-1-7 3,0-4-1,2 6-4,-2-6 5,0 8-4,0-8 2,0 0-3,0 0 5,0 0 0,0 8-5,0-8 3,0 0 0,0 0 2,0 0-2,0 0 0,0 0 0,0 4 0,0-4 0,0 0 0,-2 6 0,2-6 0,0 0-1,0 0 2,0 0-1,0 0-3,0 0 6,0 0-1,0 0-1,0 0 1,0 0 1,0 0-3,0 0-1,0 0 1,0 0-2,0 0-11,0 0-17,0 0-28,0 0-40,0 0-51,0 0-203,0 0-381,-14-14 169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00.5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49A5B2D-27ED-40FD-B742-862BFADA0DE8}" emma:medium="tactile" emma:mode="ink">
          <msink:context xmlns:msink="http://schemas.microsoft.com/ink/2010/main" type="inkDrawing" rotatedBoundingBox="16466,11616 16815,7218 16976,7230 16627,11629" semanticType="callout" shapeName="Other">
            <msink:sourceLink direction="with" ref="{16D82D47-95C2-4CBE-9DBC-2F33D1336651}"/>
            <msink:sourceLink direction="with" ref="{8D4E472B-3F21-4F7D-9E8F-42B0602DD8DD}"/>
          </msink:context>
        </emma:interpretation>
      </emma:emma>
    </inkml:annotationXML>
    <inkml:trace contextRef="#ctx0" brushRef="#br0">282 63 42,'0'-7'78,"0"7"-8,0 0 1,0 0-3,3-4-12,-3 4 0,0 0-1,0 0-19,5-8 12,-5 8-12,0 0 1,0 0-3,0-6 2,0 6-3,0 0-4,3-5-2,-3 5-1,0 0-5,0 0 9,0 0-9,3-6-3,-3 6 1,5-1-6,-5 1 9,0 0 6,5-6-14,-5 6 2,0-6 8,0 6-2,0 0 1,0 0 5,0 0 3,0-7-1,0 7-2,0 0 8,0 0-8,0 0-8,0 0 10,0 0-5,5-7-4,-5 7 3,0 0-7,0 0-14,0 0 8,0 0 0,0 0 3,0 0-6,0 0 0,0 0 0,0 0-1,0 0-3,0 0-4,4 19 7,1-14-1,-5 1-3,0-1 0,0 4 2,0 3-7,0-8 6,2 12-3,1-6 3,-3 1 5,3 4-5,0-3-3,-3 3 1,3-1 10,-3 4 2,2-4-1,1-2 0,-3 6 1,0-3-3,0 0 2,3 2-2,-6 0 3,6-3-1,-6 5 0,6-5 1,-6 2-1,3 5 13,0-5-16,-3 3 3,1-3 6,2 1-1,0 1-4,-3-4 0,3 0 0,3 0-1,-1 2 0,-2-4 0,3 3 4,-3-4-8,3 6 3,0-8-3,-3 2-2,3 0-3,-1-1-1,1 3 4,0-2-1,1-1 0,-4 1 0,3 3 4,-3-2-4,3-1-3,-3 1 3,0 2-1,3 0 5,-6 0-6,3-5 3,0 6-1,-3-3 4,0 6 3,3-10 1,3 9-1,-3-6 2,3 1 2,-6 3-4,6 0 0,-6-1-2,3 2-3,0-2 1,3 4 0,-3-4-1,0 0-4,-3 1 2,3 2-2,3-3 5,-6 4-7,3-6 1,-3 6 0,3-1 2,0-4-2,0 2-3,0-1 0,-4 4 4,1-3-2,3 3 2,-3-2-4,1-1 0,-1 4 4,0-3 4,3 2-7,-3 6-4,0-6 9,1 1 0,-4 5-2,3-7-3,3 1-1,-5 7 0,-4-6 1,5 0-1,4 6-1,-1-3 4,1-4-3,-5-2-3,5 3 4,-2-5-2,4 6 8,-4-2-5,-1-3-1,2 3-2,-1 0 7,-1-3-5,-2 1-2,2 0 5,2 1-7,-1 1-2,-4-1 8,6 0 0,-5 0-4,3-2 1,-2 3-3,2 2 3,-1-3 1,0 5-2,1-4 2,-3-2 0,5 1 1,-3-1-1,3-1 0,-1 1 0,-3-1-8,3 2 8,-1-1-1,-1 1 3,0-4-4,-2 5 1,2-3-1,-2 2 6,1 2-2,0-7-4,-2 6 5,5-1-6,-6 7 6,1-3 0,0-5 1,2 9-4,1-6 2,-3-5 3,3 1-1,1 8-1,-3-4 1,1 2 5,4 0 2,-7 3-3,7-6 2,0 1-2,0-1-2,0 1 3,0-1-4,0 8 1,4-7 3,-4-5-5,0 5-7,0-4 8,1 3 4,-1 0-8,-1-3-1,-3 4 4,3-1-1,-1-2-2,-3 1 2,5-1-4,-1 2 6,-4-3-2,4 4 0,-1-1-7,-3-3 5,5 3-3,-1 0 3,-4-3-2,5 0 0,0 3 3,-2-3-2,1 0-1,2 0 1,-2 1 0,1-2 1,0 4-2,0-3 0,0 1 0,0 0 2,0 1-3,0-3 1,0 4 2,0-4-2,-2 0-3,2 3 6,-3-3-3,3 2 0,0 2 2,-2-3 0,2 3-3,0-3 1,2 4 2,-2 3 0,0 0-1,-2-4-1,2 1-2,0-1 1,-4-1 6,4 3-1,0-2-3,0 1 1,0-1 3,0-2-3,0 2-5,-2-1 2,2 2 3,0-1-4,0-2 4,-3 1-1,3 2-1,0 0-1,-3-1 1,-4-2 3,7-1-1,-1 4 0,1-1 0,-5 0-3,5-2-1,-1 1 3,1 2-2,-4-5-1,4 1-2,-3 3 6,3-4 0,0 6-2,0-5 2,0 2 2,0-1-2,-1 1 1,-4-1-2,5 0 0,0-2-1,0 1-3,-2 1 3,2-2 4,0 4 0,0-4-2,-6 1-1,6 0-1,-3 1 1,3-2-1,-3 1 1,3-1 1,0 3-2,0-3 1,0 4 2,-2-7-6,2 5 3,0-2 4,-3 0-9,3-3 9,0 1-3,0-1-3,0-1 5,0 2-2,0-5-3,0 5 3,0-3-2,-3-1-3,6 0 6,-6 0-3,3-1 2,0 0-1,-3-3-1,3 5 1,-4-4-2,4-5 5,0 11 0,0-4-2,0-2 1,0-5 0,-3 5-1,3-5 0,0 7-3,0-7 2,-1 7 3,1-7-3,0 7 4,0-7-1,0 0-5,0 0 2,0 0 0,0 7 0,0-7 0,0 0 2,0 0-4,0 0 5,0 0-3,0 0 3,0 0 0,0 7-4,0-7 1,0 0 4,0 0-5,0 0 2,0 0-2,0 0 2,0 0 1,0 0-3,0 0 2,0 0 3,0 0-4,0 0 0,0 0 2,0 0-3,0 0 2,0 0 3,0 0-2,0 0 1,0 0-3,0 0-15,0 0-18,0 0-16,0 0-25,-18-16-23,12 10-30,6-1-36,-6-1-172,1-6-364,2 4 162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03.4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4E472B-3F21-4F7D-9E8F-42B0602DD8DD}" emma:medium="tactile" emma:mode="ink">
          <msink:context xmlns:msink="http://schemas.microsoft.com/ink/2010/main" type="inkDrawing" rotatedBoundingBox="16716,9248 16869,7157 16908,7160 16756,9251" semanticType="verticalRange" shapeName="Line">
            <msink:sourceLink direction="with" ref="{1EB46ED8-7817-4229-A21C-8AF08C1106A0}"/>
            <msink:destinationLink direction="with" ref="{949A5B2D-27ED-40FD-B742-862BFADA0DE8}"/>
          </msink:context>
        </emma:interpretation>
      </emma:emma>
    </inkml:annotationXML>
    <inkml:trace contextRef="#ctx0" brushRef="#br0">154 21 32,'-7'-7'89,"7"7"-10,-3-4-1,3 4-3,0 0-11,-5-8 2,5 8-10,-3-3 1,3 3-3,0 0-1,0 0-15,0 0 3,0 0-4,0 0 2,0 0-9,0 0-9,0 0-1,0 0 0,0 0-6,0 0 5,0 0-5,0 0-3,0 0-2,-3 18 5,3-11 6,3 3 0,0-1 6,-3 9 15,5 1 0,-2 4-4,-3 6 5,3 1 6,-3 14 1,-3 1 8,3 1-5,0 6-2,-8 1-3,8 2-3,-6 15 0,1 5-5,2-5-3,-3 4-2,-5 0-1,8 4-3,-7 0-5,8 0 4,-7 3-5,-2 1-3,3 0 0,-3 2 1,2-3-6,1-4-13,-3 1-8,4-1-31,4-1-35,0-6-39,0 6-51,-5-23-106,8 16-289,-3-18 129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02.5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5789DF3-5DE0-41DD-87A6-FF98B6A07652}" emma:medium="tactile" emma:mode="ink">
          <msink:context xmlns:msink="http://schemas.microsoft.com/ink/2010/main" type="inkDrawing" rotatedBoundingBox="16760,11392 16851,7275 16942,7277 16851,11394" semanticType="verticalRange" shapeName="Other">
            <msink:sourceLink direction="with" ref="{1EB46ED8-7817-4229-A21C-8AF08C1106A0}"/>
          </msink:context>
        </emma:interpretation>
      </emma:emma>
    </inkml:annotationXML>
    <inkml:trace contextRef="#ctx0" brushRef="#br0">67-2 33,'0'0'72,"0"0"-3,0 0-6,3-4-5,-3 4-9,0 0-5,0 0-7,0 0-1,0 0-6,0 0 0,0 0 6,0 0-5,0 0 0,0 19 9,0-12 0,0-3 4,3 4-18,-3 6 10,3-3 3,-3 1 3,3 2-8,-3 1 12,5 3-6,-5 0 4,0 1-14,0 0 16,3 7-11,-3-4-2,0 4 1,-3 0-1,3-4 4,3 4-2,-3 3 8,3-3-6,-3 0-1,0 1-7,0 2 7,-3-2-6,0 1-3,3 1-3,3 2 11,0-5-4,-3 0-4,5 0 2,-2 1-4,0 1-1,1-4-3,2 0-3,-1 5 4,-2-3-6,-3-7-1,6 6-3,0 2 1,-6-7-5,2 6 1,-2-3-6,0-3 6,0 3 2,3-4 2,-6-3-7,1 3-5,-1 6 6,3-6 1,-3-1-1,3 1 3,-3-2 1,0 2-1,3-1-2,0-1-2,-3 4 5,1-3-8,2-2 0,0 2 2,0-2-2,0 4 6,0-3 3,0 1-2,0 0 2,0 1-1,0-1 0,0 3-2,2-3 0,-2-2-4,0 4 3,3 5-2,-6-10 2,3 8-5,-2-4 5,2 5-8,-3-7 4,0 7-2,0-5 0,3 0 2,-4 6 0,4-1-2,-3-4 0,3-5 1,-3 7-1,3-2 5,3-4-2,-6 1-2,6 1-3,-3-2 3,-3 3-2,6-2 0,-3 2-2,0-2 0,0 2-7,3 8 10,-3-7 1,-3-3-2,3 6-1,0-3 6,-3 6-5,1 0 1,4 2 4,-4-4-5,2 2 4,-3 0 1,0 0-5,0 0 1,0 4 2,1-5-1,-1 1 3,3 3-1,0 0 2,-3-2-3,3 5 3,-3-7 0,3 3-2,-3 0 4,1 1-4,2-2-2,-5-1 5,4 4-2,-2-4 1,-1-4 1,4 3-1,-1-5 2,1 0 1,-5-1 1,3 0-5,-2 4 9,4-5-2,-2 1-4,2 0 3,-3-1-1,3 0-3,0 4 7,0 0-8,0-4 3,0 2-5,0-2 3,0 1 1,3 0-3,-3-1-2,0-2 0,0 0 4,2 1-4,-1-2 1,2-1 0,-1 4-1,3-4 1,-5 4-3,0 1 1,5 4 4,-5-8-4,0 4 1,0 1-1,0-1 1,3-7-4,-2 6 4,4-3-3,-10 1-1,5 0 3,0 3 2,-1-2-5,-2-4 0,3 6 3,0-4-3,-4-2 1,3 6 1,1-5 0,0 3 1,-5-3-4,5 4 3,0-6-3,0 6 4,-2-4-1,2 3 2,-3-3-1,3 0 5,0 0-4,0 2 0,0-1 1,-1-3-4,1 2 2,0-1 0,0 0-1,0-2 1,1 1 1,-2 4-3,1-4 0,-2 0 3,4-2 5,-2-2-3,-2 4-5,-1 2 5,3 2 4,-3-2 4,-3 4 3,4-8-3,-3 7 1,4-6-1,1 5 0,-2-7-4,-1 4 0,1 3 1,2-6-2,-4 1-1,4-2 0,-2-1 3,4 3-4,-6-4 1,3 0-2,2 1-1,-2-4 3,1-4-3,0 12-1,-3-10-4,3 5 1,0-7-5,0 0-8,-2 8-16,2-8-15,0 0-26,0 0-10,2 8-11,-2-8-20,0 0-42,0 0-24,0 0-175,0 0-380,0 0 168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04.44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B46ED8-7817-4229-A21C-8AF08C1106A0}" emma:medium="tactile" emma:mode="ink">
          <msink:context xmlns:msink="http://schemas.microsoft.com/ink/2010/main" type="writingRegion" rotatedBoundingBox="17149,6954 16767,9815 15286,9617 15668,6756">
            <msink:destinationLink direction="with" ref="{8D4E472B-3F21-4F7D-9E8F-42B0602DD8DD}"/>
            <msink:destinationLink direction="with" ref="{B5789DF3-5DE0-41DD-87A6-FF98B6A07652}"/>
            <msink:destinationLink direction="with" ref="{74526FC0-6B79-4E7F-B4D1-80573F8644D1}"/>
          </msink:context>
        </emma:interpretation>
      </emma:emma>
    </inkml:annotationXML>
    <inkml:traceGroup>
      <inkml:annotationXML>
        <emma:emma xmlns:emma="http://www.w3.org/2003/04/emma" version="1.0">
          <emma:interpretation id="{3980B0CA-651B-48C7-87A0-9AC45DB70C1B}" emma:medium="tactile" emma:mode="ink">
            <msink:context xmlns:msink="http://schemas.microsoft.com/ink/2010/main" type="paragraph" rotatedBoundingBox="17149,6954 16767,9815 15286,9617 15668,6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D930EF-15CB-4BBE-BE09-32C677814E92}" emma:medium="tactile" emma:mode="ink">
              <msink:context xmlns:msink="http://schemas.microsoft.com/ink/2010/main" type="line" rotatedBoundingBox="17149,6954 16767,9815 15286,9617 15668,6756"/>
            </emma:interpretation>
          </emma:emma>
        </inkml:annotationXML>
        <inkml:traceGroup>
          <inkml:annotationXML>
            <emma:emma xmlns:emma="http://www.w3.org/2003/04/emma" version="1.0">
              <emma:interpretation id="{8C22766F-04D5-4687-8A3B-D09C6176C11E}" emma:medium="tactile" emma:mode="ink">
                <msink:context xmlns:msink="http://schemas.microsoft.com/ink/2010/main" type="inkWord" rotatedBoundingBox="17149,6954 16767,9815 15286,9617 15668,6756"/>
              </emma:interpretation>
              <emma:one-of disjunction-type="recognition" id="oneOf0">
                <emma:interpretation id="interp0" emma:lang="en-IN" emma:confidence="0">
                  <emma:literal>C:</emma:literal>
                </emma:interpretation>
                <emma:interpretation id="interp1" emma:lang="en-IN" emma:confidence="0">
                  <emma:literal>Cia</emma:literal>
                </emma:interpretation>
                <emma:interpretation id="interp2" emma:lang="en-IN" emma:confidence="0">
                  <emma:literal>Cig</emma:literal>
                </emma:interpretation>
                <emma:interpretation id="interp3" emma:lang="en-IN" emma:confidence="0">
                  <emma:literal>cig</emma:literal>
                </emma:interpretation>
                <emma:interpretation id="interp4" emma:lang="en-IN" emma:confidence="0">
                  <emma:literal>Coda</emma:literal>
                </emma:interpretation>
              </emma:one-of>
            </emma:emma>
          </inkml:annotationXML>
          <inkml:trace contextRef="#ctx0" brushRef="#br0">92 8 72,'0'0'80,"0"0"-5,-6 5 0,6-5-4,0 0 0,0 0 3,0 0-1,0 0-6,0 0-12,0 0-3,0 0 0,-10 1-10,10-1 0,0 0-6,0 0 1,0 0-10,-19-2-1,19 2 0,0 0-4,-8-4-2,8 4-2,0 0-2,-12-1 0,12 1 4,0 0-3,0 0-12,-13 0 1,13 0 1,0 0 5,0 0 3,0 0-2,-11-1-5,11 1 0,-5-5 5,5 5 1,0 0 1,0 0-7,0 0 3,0 0 5,0 0-7,-8-1-6,8 1 4,0 0-3,0 0 2,0 0-3,0 0 0,0 0-4,0 0 3,0 0-1,0 0 0,0 0 2,0 0-4,0 0 2,0 0-2,0 0-4,0 0 2,0 0-6,0 0 0,0 0-8,0 0-11,0 0-27,0 0-18,0 0-33,0 0-72,0 0-194,0 0 86</inkml:trace>
          <inkml:trace contextRef="#ctx0" brushRef="#br0" timeOffset="4964.7626">87 167 101,'0'0'103,"0"0"-11,0 0-3,0 0 1,0 0-14,0 0 10,0 0-9,0 0 2,0 0-10,0 0-8,0 0-1,0 0-3,0 0 0,0 0-5,0 0-7,0 0-1,0 0-2,0 0-4,0 0-5,0 0-2,0 0 0,0 0-11,0 0-3,-14 2 2,14-2 1,0 0-5,-14 0 0,14 0 4,0 0 5,-18-4-4,10 4-14,-3 0 19,11 0 3,-20 0-5,9 0 0,0 0 4,-4-1 1,-4 1-5,5-2 7,-5-1-5,-1 1-1,-7-5-10,2 3 0,4 1 4,-4-4 0,-2 5 4,0-6-3,0 2 3,3 1-1,4 0-6,-2 3 6,-5-5-4,-6 3 2,4 4-3,6 0 4,0-5-2,-3 3 1,5 1-1,5-3-1,-3 2-2,3 2 1,-1-1-1,1 1-3,2 0-1,1 0-6,-1 0 3,5 0-1,-4-4-1,0 4-1,4 4 0,-1-4 0,-1 1-2,-1 1 2,1-4 0,-4 4 0,1-1 2,2 2-3,0-3-2,-3 1 4,-4-1-3,4 2-1,0 3-3,0-1 5,1-4-4,-2 1 4,4-1-4,-1 2 1,4-2 1,-2 4-2,1-4 0,-1 0 2,3 1-4,8-1 4,-16 1 0,5 1-3,7 2 1,-6-1-3,5 1 3,-6-2 1,-1 0 4,5 1-7,-2 1 5,-1-2-5,-1 4 2,-1-5 1,1 1-2,1-1 3,-4 2-1,0 0-1,-1 2 0,0-4 0,-4 3-3,4-2 3,-2 3 3,-2-3-2,2-1 1,4 3-1,2-6 4,1 6-3,1-3 0,-2 2-2,11-3 1,-13 0 0,13 0 1,-9 0-1,9 0-1,0 0-1,-11 3 3,11-3-4,0 0 5,-5 1-3,5-1 1,0 0-2,0 0 4,0 0-5,0 0 1,0 0 2,0 0-2,-14 0-2,14 0 1,0 0 1,0 0-3,0 0 1,0 0 2,0 0 0,0 0-1,0 0 3,0 0-1,0 0 0,0 0 0,11 12-2,-11-12 0,0 0 0,0 0 0,0 0-1,3 6 2,-3-6 1,0 0-1,0 0-1,5 4 4,-5-4-4,0 0 2,0 4 6,0-4-9,0 7 3,0-7 0,0 0-1,0 0 1,0 8 3,0-8-5,0 8 2,0-2 2,0-6-3,-2 8-2,4-1 3,-4-1-1,-1 2 1,3 1-2,0 0 3,-3 0-2,3 1-1,-2 1 0,2 2 2,0-3 0,-4 9 0,4-4 3,-2 1-2,-1 0-3,-7 7-2,10-5-2,-6 0 6,4 1 2,-1 4 3,-1-2-3,-3 6 2,4-4-2,0 2 3,-3 1 2,4-1-4,-1 1 4,3-2 1,-3 1 0,3-1 1,-4 0-4,4 2 6,-3-3 0,3 5 0,-4-5 3,-3 7-1,4-5-2,0-3-1,-3 4 3,1-1 0,-1-2 0,1 3-1,-2 0 11,0 0-1,-3 0-4,1 4-1,4-5-3,2 1 0,1 0 0,-4 0-3,1-2 0,0-4-1,5 0-3,-1 4 2,-1-5 1,2 0-2,0-4-1,0 3 2,0-4-1,2 0-5,-1 2-1,2-6-1,-3 0 6,2 3-3,-2-3-2,0-1 2,0 0-1,0 1 2,0 1-3,-2-1 0,2-2-2,0 5 1,0-4 6,0-2-6,0 3 1,-3-1-5,3-4 7,-1 5-2,-1-1 2,-3-2-3,4 2-1,1-1 0,-2 0 0,-1 1 1,2-2 0,-1 3-3,2-1 1,0 0 0,0 1 5,0 1-4,-2-3 0,-1 4 1,2-3-1,-1 7 0,-3-4 2,4 6-1,-1-6 0,-3 5 0,4-5-1,-2 6 0,1-6 0,2 2 3,-1 0 0,1-3-4,0 2 4,0 0 0,0-2-3,1-1 0,-1 0-2,0-1 0,2-2 1,-2 3 1,4-1 2,-4 0-3,2-4 2,1 4 2,-3-1-4,3-4 1,-3 2-1,2 0 3,3 4-3,-5-6-2,1 2 1,2 4 3,-1-4 0,0 1 0,-2-3-3,1 6 6,-1-2 0,3 0-5,-3 2 1,0-3-1,0 0 1,2 2 0,3-1-1,-5-1 1,3 2 0,-3 1-2,0-3 1,1 2-1,2 0 4,-1 1-2,-2-1 2,2-2-4,-2 3 2,0-2 1,3 0 0,-3 4-3,-3 1 3,6-5-1,-3 7-2,0-7 1,0 0 2,0 3 0,0-1-1,-3 0 2,6-2-1,-6 0-1,3 0 0,3 1 2,-3 3-1,0-4-4,0-2 5,1 6-4,-1-7 2,5 4-1,-5 0 2,-5-4 2,5 2-3,0 2 1,5-4-1,-5 5-2,0-2 3,0-2 2,0 1-2,2 2-2,-4-4 1,2 2 3,0 4-1,2-8-2,-4 4-1,2 2 0,0 0 4,0-2-5,0 3 1,0-1 0,-5-2 1,1 3 1,4-3 0,0 0 1,-2 0-3,2 0 2,-2-1 2,2-6-2,-4 9-2,4-5 1,0-4 2,1 10 0,-1-10-3,0 5 5,0-5 0,0 0-7,0 5 3,0-5 2,0 0 0,0 0 2,-1 6 8,1-6 9,0 0 4,0 0 3,6 3-2,-6-3-3,0 0-3,0 0-4,0 0 1,0 0 1,0 0-3,21-3-4,-21 3 4,9 0-5,-9 0-2,11 0-2,-11 0 2,13 0-2,-5 1 2,-8-1-4,27-1 1,-20 1 3,11 0-5,-1 0 2,7 1-2,-3 1 0,7 2-3,-8-4 0,3 0 2,5 4-3,-1-2 0,0 0 10,1 0-10,-1-2 1,2 1 3,-1 1-3,2 0 2,-2 3 5,1-5-10,-1 2 2,6-1 4,-4 2-4,1-3 0,4 3 1,-7-3 1,7 1 3,-3 2-3,-4-3-2,5 0 1,-4 3-4,-2-3 5,-5 0-3,-2 1 1,-2 1-1,-1-2 2,-3-2 8,-6 2-8,2 0-1,-10 0 2,17-1-2,-9 1 0,-8 0-2,14-3 2,-14 3 1,10-4 1,-2 4-4,-8 0 2,9-2-1,-9 2 0,11-1 9,-11 1-10,14-4 1,-7 2 1,-7 2 0,17-2 0,-7 2-1,-10 0 4,15 2-5,0 0 0,-6-2 4,1 1-4,-1 2 2,2-3 2,-1 1-2,-10-1 1,17-1 1,-9 2-2,-8-1 0,8 2 1,-8-2 3,0 0 1,13 0-3,-13 0 4,0 0 2,0 0 3,11 0-6,-11 0 4,0 0-1,0 0-1,0 0-1,0 0 2,0 0-6,12 1 3,-12-1 0,0 0-2,11 0 3,-11 0 0,10 0-7,-10 0-12,11 0-15,-11 0-15,0 0-15,0 0-37,0 0-68,0 0-95,0 0-171,-24-20-464,10 7 205</inkml:trace>
          <inkml:trace contextRef="#ctx0" brushRef="#br1" timeOffset="10537.8204">-695 1827 11,'0'0'74,"-8"-3"-4,8 3 0,-6-3-6,6 3-2,-13-3-3,7-1 0,-2 3-4,8 1 6,-11-5-4,1-1-7,5 5 1,-1-1-8,6 2 7,-14-5 1,8 2-11,2-3 7,4 6-2,-11-2 2,5-1-1,6 3-12,-8-4-3,8 4 8,0 0-7,-8-4-7,8 4-3,0 0-6,-12-3-1,12 3 4,0 0-4,-12-1-1,12 1 2,-9 0-2,9 0-2,-14 4-7,14-4 7,-11 4-7,6 0 2,-4-1-2,4 1 7,-2 3-3,-2 0-3,4 1 2,-1 1 3,0 0 4,-1 6 0,-2-6-7,2 5 14,0 1-7,-3 0 0,5-5 6,-4 6-1,1-1 0,2 2-4,-1-2 0,4 1-7,2-2 6,-4 1-4,0 0 2,5-4-6,-5 4 5,5-1-4,0-2-1,0 6 4,0-8-1,5 2 5,-5 0 0,5-3-4,-4 2 1,4 1-4,-2-5 6,4 5 1,-3-4-1,3 0 0,-4 1-1,6-2-5,-4 1 5,1 0-1,1 0-6,-1-3 3,0 0-1,-2 0 0,5 1 1,-6-2-7,5 0 6,-2-1-1,5 3-3,-3-4 4,5 2-5,-5 0 2,1-1-5,4-3 8,1 4-3,-4-1 0,4 2-3,0-3 2,0-2 1,-1 1 1,-5 3-3,5-3-2,-2-1-1,-11 0 4,17 0-1,-9-1 0,-8 1 5,19 0 8,-11-4-4,-8 4 2,14-1 1,-8 0-2,2-5 2,0 3 5,-2 0 0,2 0-3,2-2-3,-5 1 3,4-3-3,-1 0-5,1 3 4,3-3 1,-3-3 2,4 1 0,-5-3 2,-1 4 5,5-2-3,-9 2 2,3 1-1,2-7 0,-2 2-3,1 1 1,-3 3 5,-1-2-2,2 2-3,2 1 0,-7-4-2,1 7-2,2-6 5,-3 2-7,0 0 3,0 1-4,0-4-1,0 0-2,0 7 2,0-7-3,0 4-2,-3-4 0,2 6-3,-4-2 0,3-4 0,-3 4 6,2-1-6,-3-1-5,1 2 3,-3 0-4,2 0-3,-2 1-3,0 0 2,0 0-1,-1 3 1,4-1-3,-4 1 4,9 3-1,-11-5-1,1 1-3,5 2-3,-1-3 6,6 5-4,-11-1 2,11 1 4,-10-2-3,10 2 4,0 0-4,-11-5 5,11 5 0,-6-1 1,6 1 1,0 0-2,0 0-4,-16 0 3,16 0 3,-12 0-2,12 0 1,-8-1 2,8 1-2,-16 0-1,6 1 3,1 0-4,1 0-2,-1 5 1,1-1 0,-2-1 2,-4 3 2,6 1-2,-5 1 2,5-2-2,-3 5 0,-1 0-1,-1 0 1,5 0 4,0 2-3,0-3 2,-1 4-1,4-1 2,-1-4-6,3 2 5,0 0 5,1 3-7,2-4 3,-3 1-1,6 4-3,-1-7 1,-1 0 0,4-1 3,-4 3-2,4-3 3,-2 3 0,-1-7-2,3 6 0,1-1 1,-3-4-1,3 2 3,4-1-6,-7 0 3,8-1 0,-6-1 1,6-1-1,-2-1-2,-1 0 2,5 5 1,-2-6-1,-1-1-1,1 2-4,0-4 6,-11 2-3,17-1 2,-6-2-5,-1-1 12,-1 2-4,-1-2-4,0-1 6,-2 2 0,1-2-1,-1-1-2,-3-1 3,3 4-1,-1-6-2,0 2 3,-4 2 0,3-2-3,-1 0 4,0-4-5,2 4 2,-4-1 4,1 1 2,1 0 2,-1-2-3,-2 2-6,0-1 2,0 2 1,-2-2-1,2 1 3,0 7-1,-3-16-1,1 10 1,1 2-7,-4-4-4,-1 0 7,1 2-4,0 4 4,-1-6 0,-2 6-4,2-4 0,-2 2 0,1 0 3,-1-3-4,-3 6 3,7 0-3,4 1-1,-21-3 0,12 3 0,9 0 4,-19 1-6,8 3 0,-2 3 4,-1 1 0,-1-1 0,0 2-1,5-2 1,-2 2-4,0 3-1,3-6 5,3 10 0,-1-6-1,4 0 3,3-1-1,0 2 1,0-3 1,2 4-8,-1-3 5,6 2 2,-1-2-2,2-2 1,3 3-6,-6-5 5,4 1 0,1 0-2,-1-2 0,-3-1-2,6 0 1,-3-3-6,-1 3 4,-8-3-2,14-6 2,-4 5 4,-6-1-4,6-2 0,-5-2-1,4 0 4,-3-4 0,-2 3 0,2-2 0,-5-2-5,3-3 6,0 1 1,1-1 0,-5 1-2,2-3 1,-2 1 5,-2 7 0,4-3 1,-4-2-2,-3 4 0,5 1 4,-4-2-3,0 4-1,-2-3 0,5 4 0,-3-2-3,-5 4 1,3 1-4,6 2 3,-8-2 1,8 2-6,-15 4 5,8-1 2,-3 4-3,2-2 4,-1 4-1,-1-2-2,5 2-1,-1 1 2,-3-2 3,1 8 2,1-8-8,3-1-12,1 5-2,1-3 2,2 2 6,0-3 0,3 3-3,2-3 0,1-2 7,2 0 0,0 0-2,1-2 6,-1 0-7,2 0 1,1-4 3,-2 2 0,-1-2-3,-8 0 7,21-6-4,-16 5 8,4-5-4,-3 0 0,4-1-1,-2-2 6,-2 0 3,-1 0-4,0-7-7,1 6 11,-6-2 0,5-2-2,-5 2 0,1 1 5,-1 1-4,0 2-3,0 0 3,-1 0-12,1 8-18,-5-10-26,5 5-23,0 5-40,0-9-40,0 9-125,-2-3-303,2 3 134</inkml:trace>
          <inkml:trace contextRef="#ctx0" brushRef="#br2" timeOffset="15992.5018">-747 312 5,'0'0'71,"0"0"-10,-10-1-4,10 1-12,0 0 3,-5-4-5,5 4-7,0 0 6,-14 0-5,14 0 1,0 0-2,-16 0-4,16 0-15,0 0 16,-14 1-3,14-1 0,-9 4-1,1-2 2,8-2-5,-8 2 0,8-2-2,-8 5 1,2-3-6,-1 3 1,4 0 4,-6-1-3,2-3-3,4 6 2,-8-3-2,5 4 3,0-1 2,1 0 1,-2 3-5,-2-2 7,1 0-10,2 0-2,-2-1 0,2 0-1,-2 1-2,1-1-5,3 4-4,-3-3 16,2 2-6,2-2 6,-1 3-22,-3 0 10,6 0 5,-4 0-3,3-1-1,-2 6 3,4-5 5,0 3 5,0 3-9,0-7-1,0 6-2,0-3 5,0 2 0,0 1 2,4 0-8,-4 1 8,2-3-1,0 4-2,1-4-3,-2 1 7,6 1-2,-1-2 1,-3 1-5,3-3 0,2 3 1,3-7 3,-1 3 4,2 1-6,1-5 6,1 3-4,1-1 3,-1-4-9,-5 3 6,4-1 1,1 0 0,-3-2-5,-1-2-2,-1 1 2,-3-2-3,2 3 4,-1-3-3,-7-2 1,11 5-6,-5-4 7,0 3-3,-6-4-6,11 6 1,-7-5 3,0 2 1,-4-3-2,15 4 14,-9-2-3,7-1 7,-2-1-1,0 0-2,-3 4 0,4-4-3,1 0 4,-4-4 1,9 4-4,-2-3 1,-1 2 8,-2-3 1,1-2 3,-3 3-4,-1-2-1,-1-1-6,4-2 4,-2 3 0,-2-4-5,4 4 0,0-7 1,-9 5-5,3-3-2,1 0-3,1 3 5,-4 0-4,4-3-6,-2 1 6,-3 2-1,3-3-3,-1-1 2,-1 4-1,-2-1-5,3 1 6,-4-2-1,4 0 1,-3 0 0,1 2 3,-3-2 0,-1-1-2,5 1-1,-5 1 0,0-1-2,1-1-4,-2 2 6,2 0 2,-2-1-4,-4 1-1,4-3 1,-3 4 3,1-5-2,2 5-3,-4-4-4,3 2 2,-4 0-1,6-4-1,-6 3-3,6 0 0,-2 2 3,-1-1-4,0-2 3,-4 2-6,7-3-4,-4 4-3,-3-3 0,1 3-3,3-2-1,-5 2 1,2-1 4,3 4-1,-5-2 4,4 0-2,0 2-2,-3 1 6,1 1-2,5-3 0,1 6 1,-10-6 1,10 6 2,-9-3-8,2 0 5,7 3-5,-8-4 1,2 0 4,6 4-10,-9-2 1,-1 0-7,10 2 2,-16 0-4,8 0 13,8 0-3,-19-3 0,8 3 4,-1 0 2,-1 0 1,0 0-1,-1-4-1,0 8 5,3-8-4,-3 8-2,3-4 5,1 3-3,10-3 8,-20 0-8,12 2 11,-3 0-7,4 2 3,-4-3 0,2 5-1,2-2-2,-1 5-1,-1-4-1,1 4 7,0 0-1,-1 3 0,-1 0 1,-1 2 0,6 1 1,-4 2 1,4-1 0,-6 3 1,5-1-2,3-3-6,-2 2 5,3 0-1,-2 1-2,0 0 1,1-3 8,3 3-6,0-4 2,3-1-1,-3 1 0,2-3 5,0 3-5,1-3 4,-2-3-7,3 3 7,-1-3-10,0-1 16,2 4-9,-2-3 3,1 3-5,3-6 6,-1 6-5,2-2 4,0-6-2,3 2-1,-6 3-5,4-4 8,-1 2-2,3-2 2,-5-3 0,6 5 0,-3-5-2,-1 4-1,1-4-3,2 0 8,-3-1-3,-8 0 1,21 0 1,-8-1 5,-2 0-8,0-4-2,-3 4 6,4-5-2,-4 2-2,3-3 2,-1 0 0,-2-1 7,3 3 1,1-8 0,-2 1-3,-1 1-5,1 0-5,-2 3 6,0-7 0,-2 2-1,7 0-2,-10 2 6,1 2-1,0-3-5,0 1 9,-1 3-4,2-3 4,-3 3-6,1-1 10,-1 0 3,-2 2-4,4 0-1,-4 2-2,0-4-3,-4 3-1,-1-1 1,2 0-3,-4-4-5,1 6-2,0-1 4,-2-1-9,0-1 0,-5 3 2,5-1 2,-3 2-8,2 3 11,-1-8-8,-1 6 10,-1 2-4,2 0 0,-3-2-4,4 1 1,-4 2 6,1 2-2,1-2-3,0 3 2,-2-2-4,-1 2 3,6 1 1,-5 2 1,5-1-1,-3 1 0,2-1 0,-1 5-4,5-3 0,-4 2 0,7 2 0,-7-4 1,9 6 0,-3-2 0,1-2 1,2 3 7,0 0-4,5-3-3,-5 3-2,5-1 5,1 0-6,-3 0 8,3 1-2,-1-1-9,5-3 6,-4 0-2,-1 1 3,4-1-2,-2-1-1,0 0 1,1-5-1,-1 1 3,1 4 1,1-3 1,1-2-2,-3-2 1,-7 0 1,23-2 2,-11 2-3,-4-4 5,6-3-4,1 3 4,-3-2-1,-1 0 0,0-5 6,-4 4-8,1-2 8,1-2-3,-1-3 3,0 4-1,-5-2 0,2 2 7,0-2 3,-4 4-8,-1-1 7,0-1-3,0 1-1,-1 2-7,-4-2 2,3 1 3,-3 1-5,-1 0 3,3 4-3,-3-4-5,-2 4-9,1-2 7,0 3 0,-3 0 6,10 2-7,-17 2 5,6 3-2,1-1-1,-1 3 1,0-3 0,-2 9 0,-1-4-1,1 2-2,2 1-3,2-2 4,-2 2 0,5 4-2,2-6-5,0 5 2,4-5 6,0 1-4,0-3 1,4 3-1,3-4-2,1 1 10,1-1-10,7 1 8,-2-3-12,2-2 11,-2 6 1,5-7-1,-6 0 3,-4-2-2,4 0 3,-4-4 0,2-2 0,-1 2-4,-2 0 10,-2-3-7,2-1-2,2-2-1,-9 2 6,2-4-2,2-1-3,-5 5 0,0-4 0,0 2 2,0 2 1,-5-4-6,1 3-2,-1 4 0,-3-2 8,0 0-7,2 2 3,-5 3-8,3 2 5,8 0 5,-16 0-8,16 0 7,-19 7-2,11-5-1,0 4-3,0 1 3,2 0 0,0 4-2,1-4-2,2 1 9,-2 3-4,5 1 0,-2-3 0,2 0 1,2 0 2,3 0-6,-2 1 7,2-2-2,1-4-1,-5 3 1,4-3 1,-2 0 9,7 0-6,-5-2-3,-5-2 7,11 0 9,-11 0 8,12-6-1,-9 0 1,2 1-4,-2-3 2,1 4 10,-1-6-2,-2 2-4,4-3 0,-3 3-7,1-3 1,-2 3-3,1-3-1,1 4-1,-1 0-5,-1 0 1,1-1-4,-2 2-3,3-1-9,-3 7-11,-3-10-20,3 10-9,-2-2-12,2 2-34,-6-5-25,6 5-39,0 0-126,-21 0-301,21 0 134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26.685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223 123 19,'0'0'20,"0"0"1,0 0-1,0 0-6,0 0 0,0 0-1,0 0-1,0 0 4,0 0 0,0 0-3,0 0 1,0 0-1,0 0 10,0 0-7,0 0 4,0 0-3,0 0 3,0 0-1,0 0 4,0 0-4,0 0 1,0 0-3,0 0-3,0 0 0,0 0-5,0 0-2,0 0 2,0 0 3,0 0 0,0 0-7,0 0 1,0 0 2,0 0-6,0 0 2,0 0 4,0 0-3,0 0 1,0 0-1,0 0 4,0 0-4,0 0 5,0 0 4,0 0-6,0 0 6,0 0-3,0 0 4,0 0-3,-8-1-1,8 1 13,0 0-12,-13-2 0,13 2 2,-4-2-1,4 2 1,0 0 1,0 0-1,-10-5-1,10 5-9,0 0 6,0 0-2,-14-3 1,14 3 8,0 0-8,-6-2 0,6 2 3,0 0 1,0 0-1,0 0-9,-15-4 7,15 4-5,0 0 6,0 0 0,-11 0 4,11 0-2,-8-1-1,8 1-5,-14 0 2,14 0-1,-12 0 2,12 0 4,0 0-4,-18 0 9,18 0-1,-5 1-6,5-1 2,0 0-6,0 0-1,-14 0 9,14 0-14,0 0 1,0 0 2,-11 4 2,11-4 2,-3 5-9,3-5 6,0 0-5,-11 3 6,11-3 0,-5 6-9,5-6 3,-5 3 2,2 2 0,0 1 4,-2 2-1,2-4-9,3 0 8,-5 3-7,1-3 6,2 3 1,1-3-10,-1 2 4,-1 2 2,1-3-2,2-5 3,-1 11-5,1-4 7,-3 0-1,3 0 2,3 0-3,-3-2-1,1 4 1,1-4 1,1 3-1,-1-2 2,-1-1-1,1 0 3,2 1-3,-4-6-3,5 10-2,-2-5 9,4-1-6,-3 5-4,1-4 11,-2-1-5,-1 1-4,3-2 4,1 3 0,-3-1-2,3-2 1,1 1 9,-7-4-11,14 3 6,-8-1-4,2 0 1,2-1 4,-10-1 1,14 3-8,-8-3 6,-6 0-3,14 0 0,-6 1 9,-8-1-1,13-1 4,-5-3 2,1 4-5,-4-2 9,5-2-2,-6 3 0,9-4 0,-7-2-2,2 1 3,0 3-3,0-2-7,-2-2 1,7 1 1,-7 0 8,2-1-5,0 3 1,-2-3 4,1-4 3,-2 4 1,-2 0-9,3-3 4,-1 3 5,-2 1 6,0-2-6,0 1-1,-1 0-3,1 0 2,-1 0-5,-1 2-2,2-6 2,-3 9 0,0 2-3,0-12 0,2 5 3,-2 0 4,0 7-5,-2-7-1,4 0-2,-2 7-3,-2-12-1,-1 7-2,3 5 6,-1-9-4,-1-3-2,-1 8 0,1-1-5,1-2-1,-1 0 1,-4 3-2,3-3 3,-1 1 1,0 4 1,4 2-5,-8-9 3,6 3-3,-4 2-1,0-2-8,-1 1 4,4 3 1,3 2-2,-13-6 5,7 4-3,6 2-2,-14-5-3,6 5 3,-3-4 3,11 4-4,-10-3 0,4 0-1,6 3 0,-14-1 4,8-1-2,-4 1 2,10 1-3,0 0 2,-17 1-3,17-1 2,-11 3 1,4 0-1,-1 1-3,2 2 1,0 3 8,4-7-6,-7 3 4,2 3-4,4-1 4,-2 4 1,-1-3-2,3 1 0,1 0 0,-4 2-1,3 1-1,-2-4 0,5-1 4,-5 4 2,5-1-4,-1-2 4,1 3 1,1-1-7,4-2 5,-5 3-3,0-4 4,5 1 0,-5 3-3,9-4 3,-7 1-2,4-1 6,2 1-6,2 0 0,-1-2 1,-1-1 0,-2 0-3,2-2 0,3-1 3,-4 2 2,1-2 2,-8-2-1,15 0 0,-15 0-1,11 0-1,-11 0 3,0 0-3,13-2-1,-7-4 1,-2 3 0,2-2 0,-6 0 4,5-1 3,-2 1-4,0 0-3,-1-2 3,-1 1-3,-1 6 2,5-13 6,-5 7-9,0-1 5,0 0-1,0 7-1,-5-12-1,5 9-3,0-4 6,0 1-3,-1-3 2,1 9-3,-5-15-3,3 8 3,-4 0 3,6 0 2,-6 2-5,6 5 1,-8-7 1,1 2-5,6-2-4,1 7 3,0 0-5,-13-2-10,13 2-26,0 0-32,-20 12-40,20-7-165,-2-1-304,-1 3 135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5:07.3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371EE14-C8CA-4636-BEED-41A1B369811B}" emma:medium="tactile" emma:mode="ink">
          <msink:context xmlns:msink="http://schemas.microsoft.com/ink/2010/main" type="inkDrawing" rotatedBoundingBox="15952,16045 16360,2715 16592,2723 16184,16052" semanticType="verticalRange" shapeName="Other">
            <msink:sourceLink direction="with" ref="{EE5FA405-CF67-4FC0-8A43-48B2165A460F}"/>
            <msink:sourceLink direction="with" ref="{8E89B679-C7D7-4A38-9CF1-F5D9AB19E09A}"/>
            <msink:sourceLink direction="with" ref="{A45A6F74-EB65-468D-B4DD-1B78B2A6C85B}"/>
            <msink:sourceLink direction="with" ref="{142AFAE8-217D-4553-B3EC-BC3958EBC5CB}"/>
            <msink:sourceLink direction="with" ref="{2F95F0A7-5128-4496-89CE-6D59EA784728}"/>
            <msink:sourceLink direction="with" ref="{AB665E8C-C641-483C-876F-0A876B6E2722}"/>
            <msink:sourceLink direction="with" ref="{BAF74D38-04CF-4649-BF7B-F4374EC66902}"/>
          </msink:context>
        </emma:interpretation>
      </emma:emma>
    </inkml:annotationXML>
    <inkml:trace contextRef="#ctx0" brushRef="#br0">466 42 23,'3'-4'78,"-3"4"7,2-6-7,-2 6-2,0 0-4,4-6-4,-4 6-13,0 0 6,0-7-12,0 7 0,0 0-4,0-3-3,0 3-2,0 0-1,0 0-2,2-9-6,-2 9-5,0 0 4,0 0-6,0 0-7,1-7 3,-1 7-2,0 0 0,0 0-1,0 0-11,0 0-1,0 0-2,0 0-1,0 0 8,0 0-5,0 0-17,0 0 10,12 16 10,-11-13-9,2 3 5,0-1-5,-1-1 7,3 4 1,-5-2-5,0 2-5,1-1 9,-1 1-2,3-1-4,-6 3 1,3-4-1,0 4 4,0 1 4,-1-4-8,1 1-6,0 5 17,0-7-13,-5 1 7,10 1-16,-5 3 8,0-8 1,0 6 8,0-2-11,0 0 5,0 0-3,1 4 3,2-4-4,-3-3 4,0 3 0,0 2 1,0-2-2,0 2 1,0 0 8,-3-2-8,2 0 1,1 0-5,-5 1 12,0 3 1,2-4-9,2 1 4,1 2 1,-5 0 3,0-1-15,2-2 14,1 3-6,-2-3-1,4 3 3,0 0 5,-2-2-6,-1 4 11,3-1-8,-2 4 6,2-2-9,0-1 10,0 0-5,0 2-1,0 0 0,2 2 2,-2-1-2,3-1 9,-1 2-10,-4 2-2,2-3-5,0 1 4,2 0 6,2 2-3,-8-1-6,2 0 5,2 2 1,0-3-4,0 4-1,0-1-3,0 2 3,0-1-7,2-2 14,-4 8-4,2-7 0,0 0-1,2 3 0,-2-1 8,0 5-2,0-7-4,0 0-4,-2 6 7,2-2-1,0 1-1,0-4 1,0-2 2,-5 8-4,4 1 6,-4-5-3,3 4 1,-4-1-2,0 1-1,4-3 3,1 2-1,-4-1 1,0-3-9,5 4 8,0-6-1,-2 7-4,2 0 1,0-8-3,-1 4-1,1 2 0,0-4 9,1 0-2,1 3-1,1-5-2,-3 1-2,0-2-1,7 8 4,-7-6-3,-5 0 9,10 1-7,-5 3-3,0-4 3,0-4-6,-5 4 0,3 1 10,-1-3-4,3 8-8,-2-5 12,1 3 0,1-6-9,-5 6 2,4 2 4,-1-6 1,2-1 0,-3 6 1,1-4-9,-1-1 3,3 1 1,-3 1 1,0 1-2,0-5-3,1 2 5,2-1-8,0 1 5,-2 0-2,-1-1 6,0 1-1,2 3 2,-3-1-1,3-5 0,-1 7 1,-3-1 2,2 3-3,-1-1 4,-1-4-6,3-1 6,-1-1-2,-2 6-14,-1-2 13,3 3 2,0-6 0,-4 0 1,7 1-4,-3 0-3,0 2-1,0-5 10,-2 2-7,4-1 0,-4 2 7,2-1-5,-2-1-6,5 0-5,-2 1 11,2-1-2,-4 2-3,4-2 6,0-2-6,0 5 0,0 3 4,0-1 0,0-3 1,0 3-2,0-2 4,0-2-1,0 6-2,-4 0-1,4-3-9,-1 3 9,-2-5 2,3-1 1,-2 4-5,-3-5 3,4 8-9,-2-3 8,-1-6-2,-2 5 2,6-2 5,-1 1-7,-3 4 0,4-4 5,0 0-6,-3-3 4,0 2-2,3-1 0,-3 1-1,3 2 0,0 3 3,-2-6-1,-2 0 0,4 2 3,0 3 0,0 1-1,-2-6 6,-1-1-5,0 2-2,0-2 8,-1 1-8,4 0 1,-4-1 3,4 3-4,0-3-5,0 1 4,0 0 7,-4-1-1,4 0-8,0 3 4,-3-3 4,6 1-2,-6-2-2,6 5 4,-3-4 4,-3-1-8,6 0 1,-6 4-1,3-3 0,3 2 1,-3-1-1,-3-2-4,0 2 1,3 5 1,0-3-1,0-6-1,0 3 1,-5 5 2,5 0 2,-3 3-4,0-7-2,3 0 0,-3 11 3,3-4 4,0-2-2,0 0 0,0 2 1,0-4-4,3 3 7,0 1-3,0 0 0,-6-2-2,6-1-1,1 3 0,-4-6 0,1 4-4,2 2 5,4 0-2,-7-3 3,3 1 2,-3 1-3,1 0-6,-1-2 3,0 3 1,0 0-2,0 1 4,0-2-2,0 1 1,0-1 2,-1 2 0,1-1 1,-3 1-3,3-6 0,3 5-7,-3 0 6,1-1 0,-1-3 2,7 3 0,-7-1-1,8 1 3,-8-7-7,4 5 3,-2 0-4,1-2 3,3 2-1,-6 2 4,4 1-3,-3-3 1,-1 1-1,5 3 5,-4-1-6,-1 1 1,0-1 1,0 3-1,0-3 5,-1-4-4,1 7 4,-5-3-2,5 0-3,-5-2-6,5 0 7,0 2 4,-6 0-2,3-4-4,3 8 2,-2-8-1,-2 4 6,4 0-2,-2-1-3,2 1 2,-3-3-2,0 3-3,3-1 3,-3-1 1,3 1 1,-4 0-7,0-1 6,4 0 4,-7 2-9,4-3 8,3 8 1,-5-7 2,2 3-9,-3-2 1,6 1 1,-3 0 3,1 0-5,-1-1 4,-3 2 1,6 2-5,-3-2 12,-1 1 0,4 7-5,-3-8 0,3 3 0,0 1 0,-1-2 1,1 1-4,0-1 4,1 1-1,-2 0-3,1-2 3,0 2-3,1 0-1,-1-3 5,0 5 0,3-6 0,-3 7-3,0-3 1,-3 0 2,2-1-1,2 8-1,-2-7-1,1-1 1,-4 0-2,4 2-8,-3-2 7,6 1 1,-3-1 0,0 1 2,4-1-5,-4-2 1,1-2 1,2 5 1,-3-4-2,7 0 2,-7 3-4,6-4 4,-3 2 1,-1 2-1,4-1 0,0-4 0,-6 6-5,5-2 4,-5-1 2,6 6-2,-2 3-3,-4-8 4,0 2-4,3-2 5,-2 3-9,-1-3 9,0 3-2,4 1 2,-8-4 6,4 0-8,0 10-1,4 1 1,-8-12-3,4 12 6,0-11-3,0 4 0,0-2-3,0 8 5,0-9-6,0 3 5,4-1-1,-4-3-3,3 2 0,-3-4 6,0 5 4,0-1-8,0-2 3,3 2-6,0 0 2,-1-1 1,2 0 3,-2 3-3,-2-4 1,3 2 1,0-2-3,0 10 0,2-6 2,-5-2 1,6 7 1,-2-6-2,-4 5-2,0-7 3,0 9-3,0-9 3,0 1 2,0 0-2,0 8-2,0-6 4,0 5-4,0-1 4,0-5-4,0 6 3,0-4-3,-4 3 0,3-5 3,1 5-5,-5-6 4,4 0 2,-3 2-4,-2-5 3,3 13 0,-3-4 0,4-5-1,2-5-1,-3 4-2,0 1 0,3-3 0,0 2 6,-3 10-1,3-2-3,-4-10 2,4 14-4,-4-14 0,7 11 2,-6 1 5,3-11-3,0 1-1,0 2-1,0-2-3,-4 6 5,4-5-1,-3 6-4,0-7 1,2 2 3,-3-1-3,1 5 0,-3 3 4,6-10-4,-3 11 7,-2-11-4,-1 0 2,3 9-1,-1-8 3,1-3 0,-2 4-1,-1-5 0,6 12-2,-5-9-1,1-3 5,2 3-2,-1-2-3,3 2 0,-3-3 2,1 1-2,2 2-2,-5 1 6,5-4-6,-4-1 3,4 4 1,-3 0 1,1-2-2,-3 2-1,-1-2 3,4 1-1,-1 0 1,-5 5-3,5-8 1,-3 3-2,4 2-1,-4-3 3,1 2 0,-1-2 0,3 2-4,0-3 0,-1 2 1,4 3 4,-1-6-3,-2 1-2,3 1 2,0 0 0,-2 1 2,2 1-1,-5-2-4,5-5 5,0 7-4,-3-5 1,0-1 1,3 1-1,0 1 1,-2-1-3,1 0 2,-4 2 0,5-3-6,-2 5 7,-2-4 0,2 1-1,-1 0 0,0-5 0,-3 6 1,4-1-1,-1-1 1,0 1-2,1 0 3,0-3-2,-2 3 3,1-1-2,-1 6 0,1-5 4,0 1-6,1-4 4,4 8-2,-4-5 2,1-6-2,-4 7 1,4-4 1,1-3-6,-5 6 5,5-2 5,0-2 7,0-4-5,-2 8-1,4-3-1,-2-3 0,0 1 0,0 0-2,0-2-2,5 7 4,-5-5 1,1-2 0,-1 1-1,5 6 2,-5-6-3,1 0 4,-1 6 2,0-5-3,0-2-1,2-4 6,-4 4-3,2-4-1,2-1-3,-2-2 1,0 3 0,3-9 1,-1 6-3,-1-1 1,3-6-3,-4 1 3,0-5 1,-4 10-3,4-10 0,0 7-1,0-7-3,0 0 3,4 8 0,-4-8 1,1 3-12,-1-3-14,0 0-27,0 0-46,0 0-43,-8-18-38,8 10-68,-5-3-122,5-4-392,-1-2 174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7:40.0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5A89BBE-79D0-485E-BADF-275C891602F6}" emma:medium="tactile" emma:mode="ink">
          <msink:context xmlns:msink="http://schemas.microsoft.com/ink/2010/main" type="inkDrawing" rotatedBoundingBox="5889,7426 9567,7410 9569,7913 5891,7929" semanticType="callout" shapeName="Other">
            <msink:sourceLink direction="from" ref="{BA886C35-9627-4459-9F03-9FEA3B718717}"/>
            <msink:sourceLink direction="to" ref="{8B3B771C-FCFE-49F9-AA63-4D0B66980075}"/>
          </msink:context>
        </emma:interpretation>
      </emma:emma>
    </inkml:annotationXML>
    <inkml:trace contextRef="#ctx0" brushRef="#br0">1147-675 65,'0'0'109,"0"0"-14,0 0-10,-11 0-9,11 0-7,0 0-9,0 0 10,0 0-4,0 0-3,0 0-3,0 0 12,0 0-5,0 0 4,0 0-5,0 0-6,15 8-3,-15-8 0,8 4-14,-8-4 2,0 0-3,17 1 5,-8 0-6,-9-1 3,19 0 2,-9 0-5,4 3 2,-3-1-8,2-2-2,1 0-9,0 0 6,0 0-4,5 1 4,-3-1-5,3 2 3,-3-4 0,3 6-5,-3-4 0,3 2-3,-5-1-1,6-1 4,-4 0-3,5 3 1,6-3-3,-2 0-6,-3 1 3,8-1-3,3-1 2,-1 1 2,3 0 0,-1 1-5,8-2 0,-9 1-2,-5 0 2,7 1-2,-2-1-2,-3 0 3,-3 0-3,0 0-1,-7-1-3,1 1 0,-5 1 4,3-1-3,-5 2-1,-5-2 2,7 0-4,0 0 0,-8 0 1,6 1 2,-3-1 1,4 3-2,2-6 5,3 6-2,-2-3 1,2 1-2,1-1 1,4 0 5,4 0-6,1 0 0,-2 0 2,1 2 4,-3-2-5,8 1 3,-15-1-1,7 0-3,0-1 4,-3 2-3,-2-1 1,0 0-1,-2 0-5,-2-1 4,3 2 1,-4-2-3,2 2 0,-4 3 3,6-4-7,-10 0 4,9 0 3,-10 0-9,7 0 8,-5 0-3,2 0 1,4-4-4,-6 4 3,0 0-1,10-1 1,-4 1 3,-1 0-5,3-2 1,-3 1 0,4 1 1,-2-3 0,2 6-2,-1-3 3,0-3-1,0 3-2,5 0 4,-4 0-2,-4 0 0,5 3 2,-1-3-1,-2-3 4,2 3-5,1 0 2,-1-1-8,1-1 7,1 2-1,-1 0 4,-1-1 0,7 1-1,1-3 3,1 2-3,-1 1 3,1-2 3,-1 2-4,2-4 1,2 4 0,-2-1-2,0-1 0,3-1 0,0 3 3,-1-1-3,0 1 2,2 0-4,1 0 3,-2 1-1,2-1 1,6 3-3,-8-3 4,-3 0-2,2 0 2,0 2 0,1-2 1,-3 0 0,0 1-1,0-1-1,-2 0 0,-2-1 0,-6 2 0,-1-1 2,-3 2-6,1-2 2,-6-2-2,2 2 3,0 0-1,-1 0-2,-12 0 3,18 0-6,-6 2 6,1-2-4,1 2 1,0-2 4,-4 2 2,1-2 1,5 1 5,1-1 1,-7 0 2,4 3 0,-6-3 4,4 0-4,-12 0 5,15 0-4,-15 0 1,14 0-2,-14 0-1,14 0 9,-14 0-9,10 0-2,-10 0 1,0 0 1,11 0-3,-11 0-2,0 0-1,0 0 0,0 0-2,0 0-4,0 0 1,0 0-4,0 0 3,4 1-7,-4-1 2,0 0-8,0 0-3,0 0-3,0 0 1,0 0-9,0 0-7,0 0-6,0 0-7,0 0-5,0 0-9,0 0-13,0 0-5,0 0 2,-19-12-2,13 7 2,6 5-10,-8-6 6,2 3-7,-4 3 5,2-5 3,-1 3 1,-2 1 9,0-3 6,-2 4 5,2-2 7,-3 0-5,4-1 14,-5-2-2,4 4 4,-2 0-3,3-4 10,1 5 4,-2-3-1,-2 0 1,5 2 6,0-1 5,-1 0-6,-2-4 10,1 3-1,-1-2 8,3 1-7,-1-1 2,1 2 3,-3-3 1,3-1-5,-3 1 4,-3-1 1,3 3-1,0-5 2,-4 4-1,1-2 4,-2 0 6,1 2 3,-1-1 5,2 2-8,-4 0 1,4 0 6,-2 1 0,0-2-1,5 1-2,-1 1 4,-1 0-1,4 2 7,-4-2-5,3-1 2,1 4 1,1-3-10,8 3 8,-11-5 0,11 5 4,-11-1 3,11 1-5,0 0-5,-10-1 0,10 1-2,0 0 3,0 0 9,0 0-7,0 0-1,-12 0-7,12 0 6,0 0-2,0 0 0,0 0-2,0 0 0,0 0 0,0 0 3,0 0-3,0 0 1,0 0-3,0 0 2,0 0 3,0 0-5,0 0 15,0 0 5,0 0-2,33 7 1,-24-6-1,4 1-7,3-2 8,0 5-6,-2-3 3,5-1-6,0 3 5,-3-2-3,3 2 2,0-3-2,4 5-1,-2-1 0,-2-3 2,1 3-1,4-1 3,0 0-5,3 0-5,-10-2 2,11 3-3,2-1 3,1-1-3,-3-1-2,5 4 0,-4 0-1,-1-5 2,1 3-2,2-2 0,-10 2-2,1-3 0,-2 3-4,-2-4 4,-2 1 0,-2 3-4,-3-1 1,0-1-2,-3-1 3,1-1-2,-4 3 3,-5-3-4,17 1 4,-10-1-6,-7 0 2,14 0-3,-14 0 3,9 2-1,-9-2 3,11 0-2,-11 0 4,0 0-2,16 0-3,-16 0-1,13 0 2,-13 0 0,6 1-1,-6-1 1,0 0 4,0 0 1,0 0 1,10 0 3,-10 0-1,0 0-1,0 0 2,0 0-4,0 0 3,0 0-3,0 0-3,0 0 4,0 0-5,0 0-2,0 0 0,0 0 0,0 0 2,0 0 0,0 0 0,0 0-2,6 4-2,-6-4 4,0 0-3,0 0-2,0 0 5,0 0-3,0 0 1,0 0 2,-22 9-3,12-6-1,1 3 4,1-5 0,0 2 1,-6 1-4,0 4 3,-4-5-3,4 6-1,-2 0 1,2-1 2,-2 4-1,2-2 2,0-2-1,-5 3 0,6-1-4,-3 1 3,1 1 1,4-4 1,-2 3 0,2-1 3,0-2 2,-2 2-2,-4-2 2,3 3 1,-4-6 5,4 8 2,3-7 0,-3 5 4,-1-1 7,1-6-5,2 7 0,-3-4-1,-1 0-5,2 0 6,2 0-7,-1-1 1,0-2-3,5 2-1,-1-2-4,-2 0 1,3 3-1,0-5-1,3 3 2,-1-4-1,6-1-2,-11 4 8,11-4-1,-8 3 8,8-3-1,-6 4 2,6-4-1,0 0 4,0 0-1,-5 3 0,5-3-3,0 0-4,0 0 0,0 0-2,-9 3 0,9-3-1,0 0-1,0 0-4,0 0 1,0 0-1,0 0-1,0 0-2,0 0 1,0 0-5,-10 1 9,10-1-7,0 0-4,0 0 1,-5 3-1,5-3 3,0 0 0,-14 4 0,11 0-4,3-4 4,-11 3 1,5-2-1,6-1-2,-13 4 1,13-4-4,-8 2 3,8-2-1,0 0 0,-8 4 3,8-4-3,0 0-1,-6 1 3,6-1-1,0 0-3,0 0 7,0 0-5,0 0 3,-8 2-3,8-2-1,0 0-6,0 0 9,0 0-2,0 0-2,0 0 4,-13 2-1,13-2-2,0 0 0,0 0 1,0 0 1,0 0 1,0 0 0,0 0 1,0 0 1,0 0 0,0 0 0,0 0-3,0 0 2,0 0 0,0 0 0,0 0 2,0 0-2,0 0-4,0 0 2,-1-11 4,1 11-2,0 0 0,0 0 0,0-7 0,0 7-1,0 0-2,0 0-1,0-9 4,0 9-4,0 0 4,0-7-3,0 7 0,0-10 0,0 5 2,0-1-2,1-2-2,1-3 2,4 3 0,-1-4-3,0 1 2,-1-7 1,3 6 0,-1-4-2,-3 0 1,2 1 0,1 0-2,-3 4 2,1-5 0,-1 2-1,0 0 4,-2-4-3,3 3 2,-1-1-2,-3 1 3,0 1-1,0 2-1,3-1-1,-3 2 1,3-5 8,-3 9-12,0-6 5,0 4 2,0 4-4,5-5 3,-5 1 1,0 2-5,0 1 3,0 6-6,0-8 10,0 8-8,0-7-5,0 7-10,0-6-12,0 6-16,0 0-22,0-8-33,0 8-30,0 0-38,0 0-46,0 0-245,0 0-497,0 0 220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7:29.5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8C7EEC-6EAB-48B4-82E5-1E44707E827C}" emma:medium="tactile" emma:mode="ink">
          <msink:context xmlns:msink="http://schemas.microsoft.com/ink/2010/main" type="inkDrawing" rotatedBoundingBox="6225,7938 9135,9004 8966,9466 6056,8401" semanticType="callout" shapeName="Other">
            <msink:sourceLink direction="with" ref="{07539190-D6E6-4C4C-BE8D-92A2A9ADA638}"/>
            <msink:sourceLink direction="with" ref="{CB1CFDB8-7380-4FD8-A137-8702A9643190}"/>
          </msink:context>
        </emma:interpretation>
      </emma:emma>
    </inkml:annotationXML>
    <inkml:trace contextRef="#ctx0" brushRef="#br0">1302 132 2,'0'0'113,"0"0"-20,0 0 7,0 0 1,0 0-12,0 0-8,32 3 2,-21-3-3,3-3 0,5 3-8,0-2-4,-3 0 6,3 2-1,1-4-5,-1 4 8,-1-1-9,2-1 1,4 1-1,-3-3-2,4 2-8,-8 1 0,4-2-5,1 2-6,-3-1 1,1-1-5,9 3-1,-9-1 0,11 0-10,-5-4 0,1 5-6,-5 0 5,5-2-3,2 2-7,-6 0 1,-2 0-1,7 0-2,-7-4-1,-1 4-3,1-1-1,0-1-1,-4 2 3,0 0-5,-2 0-2,-6 0 1,2-4-3,-11 4-2,19-1 1,-19 1 0,17-2-3,-10 2 3,4 0-1,-2 2-1,2-1 2,0-1-4,4 4-1,2-4 1,0 2 4,-1-2 1,3-2-5,-3 2 0,0 0 1,-2 0-4,-1 0 7,-1 0-4,-2 0 0,2-4 3,-12 4-4,19 4 0,-9-4 0,3 0-1,-13 0 3,11-4 0,-2 3 0,-9 1-2,10 1 4,-10-1-2,0 0-2,11-1 0,-11 1-1,0 0 3,9 1-1,-9-1 3,0 0-4,13-1 0,-13 1 0,8-2 2,-8 2 1,0 0-5,12-1 4,-12 1-5,8-3 1,-8 3 4,13 3-5,-13-3 4,0 0 1,8 1-5,-8-1 4,0 0-4,0 0 0,0 0-1,11 0 5,-11 0 2,0 0 2,12 2-4,-12-2 0,12 5 0,-8-5 1,6 2-3,-1-1 5,4 3 3,-4-3 1,4 0-2,3 5 2,1-2-2,-1-1 5,0 4 0,1-3-2,-1 3-1,0 0 2,1 0-2,-3-2-3,2 2 4,-2 0-1,2 0-3,2 1 0,-10-2-1,6 1 0,3 2 0,-4-1 0,-2-1 2,3 3-3,-3 0-1,3-1 9,-1 3 2,-2-1-2,3-1-2,-6-2-1,5 1 0,-2 4 2,2-5 1,-1 6 1,-4-3 0,5 1 1,1 2-2,0-2-1,0 2 0,-3-2-2,5 0-1,-2 2 3,-4-3-2,3 5-1,-2-2 0,-2 0 9,5-3 1,-3 2-4,2 0 1,-2-5-1,5 4 1,-3-3-5,1-1 4,-5 2-3,2-3-3,-1 1 0,-2-3-2,0 1 4,1-1 4,-4 2-7,0-3-1,-1 0 0,0 2 1,2-2-7,-1-1 3,-2 2 1,-3-5 3,6 7-3,-6-3-2,2 3 1,-2-7 0,3 8 0,-3-8-1,3 4 2,-3 1-2,0-5-1,0 0 2,0 5-1,0-5 0,0 0-3,2 7 5,-2-7-3,0 0 0,0 5 0,0-5 2,0 0 1,4 4-3,-4-4 0,2 7 2,-2-7 1,0 5-1,0-5 0,0 0 0,3 9 4,-3-5-5,0-4 1,0 0-4,3 8 5,-3-3-1,0-5 1,5 7 7,-3-1-9,2-2 2,-1 0 3,4 0 7,-1 3 0,-1 0 0,3-3 1,-2 3-4,-1-4 1,-1-2-1,1 9-2,-3-5 1,4-4-1,-6-1 1,0 0-1,8 6 0,-8-6-4,5 3-2,-5-3 2,0 0-1,1 4 4,-1-4-5,0 0 4,0 0-3,7 3 2,-7-3-5,0 0 4,0 0-1,0 0 1,0 0 0,0 0 2,0 0-2,0 0 0,0 0 0,0 0 0,0 0-1,0 0 2,0 0 1,6 2-3,-6-2 0,0 0-1,0 0-1,14-9-3,-9 7 3,-5 2 0,0 0-3,9-5 2,-9 5 0,0 0 2,0 0 1,0 0-4,12 0 2,-12 0 1,0 0-3,0 0 0,0 0 4,6-2-3,-6 2-3,8-1 8,-8 1-4,14 0-4,-14 0 6,17 0-7,-7 0 4,7 0-2,-3 0 2,2 1 3,0-1-4,3 0-1,-2 0 2,1 0-1,2 2-1,-2-2 0,1 0 3,-2 4-1,7-4-1,-4 1 2,-1 2-1,2 3-1,-1-4-1,-2-2 4,5 0-3,-4 3 0,10 1 3,-4-3-3,-4 1 7,2 2-7,0-2-4,-3-1 5,1 3-2,-2-3 2,4 1 7,-2-2-7,-4 1-2,-1 2 2,5-2 0,-7 3-3,5-4 3,-5 0-1,-3 2 0,-1-2 1,-1 0-1,1 1 2,-1-1 0,-9 0-2,13 4 3,-10-4-2,-3 0 1,0 0-2,12 0 0,-12 0 0,0 0 1,0 0-1,8 2 0,-8-2-13,0 0-25,0 0-44,0 0-47,0 0-69,0 0-249,-15-17-483,3 9 214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0:14.6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D306306-075A-430C-8127-77603D334586}" emma:medium="tactile" emma:mode="ink">
          <msink:context xmlns:msink="http://schemas.microsoft.com/ink/2010/main" type="writingRegion" rotatedBoundingBox="18741,6257 33492,6742 33210,15325 18459,14840"/>
        </emma:interpretation>
      </emma:emma>
    </inkml:annotationXML>
    <inkml:traceGroup>
      <inkml:annotationXML>
        <emma:emma xmlns:emma="http://www.w3.org/2003/04/emma" version="1.0">
          <emma:interpretation id="{3C0AAE1A-BB4C-4453-B41B-8F6AFF4E3350}" emma:medium="tactile" emma:mode="ink">
            <msink:context xmlns:msink="http://schemas.microsoft.com/ink/2010/main" type="paragraph" rotatedBoundingBox="18759,6246 21743,6479 21685,7226 18700,6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3338A3-5F8E-4B99-B8D2-ABD98AEB5D4F}" emma:medium="tactile" emma:mode="ink">
              <msink:context xmlns:msink="http://schemas.microsoft.com/ink/2010/main" type="line" rotatedBoundingBox="18759,6246 21743,6479 21685,7226 18700,6992">
                <msink:destinationLink direction="with" ref="{4D9F31DD-46D2-4483-AEC0-35EAF25E514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EB856C6-5F07-460A-AFEB-14D86916BCF2}" emma:medium="tactile" emma:mode="ink">
                <msink:context xmlns:msink="http://schemas.microsoft.com/ink/2010/main" type="inkWord" rotatedBoundingBox="18759,6246 21743,6479 21685,7226 18700,6992"/>
              </emma:interpretation>
              <emma:one-of disjunction-type="recognition" id="oneOf0">
                <emma:interpretation id="interp0" emma:lang="en-IN" emma:confidence="0">
                  <emma:literal>Given:</emma:literal>
                </emma:interpretation>
                <emma:interpretation id="interp1" emma:lang="en-IN" emma:confidence="0">
                  <emma:literal>Given :</emma:literal>
                </emma:interpretation>
                <emma:interpretation id="interp2" emma:lang="en-IN" emma:confidence="0">
                  <emma:literal>Givers :</emma:literal>
                </emma:interpretation>
                <emma:interpretation id="interp3" emma:lang="en-IN" emma:confidence="0">
                  <emma:literal>Givers:</emma:literal>
                </emma:interpretation>
                <emma:interpretation id="interp4" emma:lang="en-IN" emma:confidence="0">
                  <emma:literal>Givens :</emma:literal>
                </emma:interpretation>
              </emma:one-of>
            </emma:emma>
          </inkml:annotationXML>
          <inkml:trace contextRef="#ctx0" brushRef="#br0">-1366-845 64,'-11'-2'86,"11"2"-11,-3-7 3,3 7 8,-8-4-19,8 4-3,-10-4-13,10 4 13,-8-3-5,8 3-10,-9-6 2,7 0-2,2 6-15,-12-3 4,7 3-2,5 0-3,-14-5 7,4 2-7,10 3-5,-17-3-10,6-2 9,0 2 8,0-2-12,-4 4 4,1-4-5,-2 4 0,2-1 0,-3 0 0,1 2 3,0-3-9,3-1 11,1 4-4,2 4-1,-2-4 0,-1 1-6,-1 1-6,3 2 1,0 2 6,-8 3-9,5-1 8,-1 3-2,1 5 2,0 0 3,0-2 4,-1 10-1,0-2-5,0 1 3,6 2-2,-2-1 0,1 3-6,-1-1 2,3-2-5,2 1 3,3-2-2,0-4 7,3 3-8,0 3 1,3-6-1,2-1 1,4-3 2,1 1-5,2-2-2,-2 0 6,4-2-3,3 0-1,-1-4-3,2 4-8,-1-7 7,3 2-2,-2-3-3,2 1-2,-2-3 2,1-1-5,-5-1 2,3-1 4,-7-1 0,2-3 1,-4 1-2,3 0 7,-3-3 3,0 0 1,-1 0 0,-4 0 10,3 1-6,-1-5-5,1 2 8,-3-3-2,2 1 6,5-2-8,-4 0 7,0 0 3,2 4-3,-2-3-1,5-1 5,-6 4-2,1 2-1,1-1 12,-1 1-2,0 1 6,-2 1-1,-1 2 0,-3 3 0,3-7-9,0 2-2,-3 5-6,0 0 1,0 0-5,0 0-1,0 0-2,0 0-1,0 0 0,0 0-2,-13 19 2,9-12-5,-3 4 4,4 0 3,-5 5 8,0 2-1,-1 3 2,1-2-5,0 4 0,3-5-1,4 5 0,-5 2-1,6-1 1,-2 0-8,4 2 5,-2-7-4,3-2 2,-2 0-6,1 1-12,-1-4-25,-1-2-25,4 1-42,-3-3-42,1-1-37,-4-6-182,2-3-391,0 0 173</inkml:trace>
          <inkml:trace contextRef="#ctx0" brushRef="#br0" timeOffset="735.1519">-1652-561 101,'0'0'149,"0"0"1,0 0-8,0 0-17,0 0-7,0 0-8,0 0-6,0 0-11,0 0-12,0 0-5,0 0-2,0 0-8,0 0-1,0 0-1,0 0-2,0 0-5,0 0-7,9-6-4,-9 6-7,13-2 6,-13 2-4,16-5-10,-4 3-1,3-2-3,2 4-2,4-1 2,5-1-3,3 2 0,1 0-9,1 0 3,1-2-3,-2 2 2,0 0-3,-8 0-2,-1-2-4,-5 2 3,4 0-3,-7 2-4,-4-2 4,1 0-4,-1 0 3,-9 0-1,10 0 0,-10 0 7,0 0-2,12 2-2,-12-2 3,0 0 5,0 0 1,8 0 5,-8 0 0,0 0 3,0 0-2,0 0-5,0 0 4,0 0-3,0 0 3,10-4-3,-10 4 2,0 0-2,0 0-3,0 0-2,0 0-2,0 0 2,0 0-7,0 0 2,0 0-1,0 0 0,0 0-3,0 0 2,0 0-6,0 0 2,0 0-1,0 0-1,0 0-1,0 0 1,0 0-2,0 0 0,0 0-3,0 0 5,-13 21-3,10-16 0,0 2 4,-2 3 1,2 3-2,-3 1 1,1 5 0,-2-5 1,3 6-1,-1-3 1,-3 2 1,2 1 5,-1-4-5,1 10 1,0-6-12,-1-2-17,0 1-36,5-5-36,0 4-30,-1-7-33,3 0-50,0-5-130,3 0-364,-3-6 162</inkml:trace>
          <inkml:trace contextRef="#ctx0" brushRef="#br0" timeOffset="1097.4359">-1134-878 33,'0'0'-1,"0"0"-5,0 0-6,0 0 3</inkml:trace>
          <inkml:trace contextRef="#ctx0" brushRef="#br0" timeOffset="1369.9643">-1030-656 124,'0'7'143,"0"5"-8,0-4 4,0 5-8,4 2-12,-4-1 9,0 4 1,3-3-17,-2 2-7,-1-2-5,0 3 4,0 1-10,0 0-5,0-1 1,0 2-1,0-6-9,0 4 10,0-1 2,0-4-10,5-1-9,1 4-3,-4-6 5,0-3 0,2 3 2,-2-3-1,3 1 2,1-1-1,-3-3 5,3 0 5,-1 0 3,-5-4-3,8 3-8,-8-3-11,14-7-2,-6 5-4,0-4-5,0-1-11,5-4-3,-1-4-7,4-5 1,3 0-4,-2-3-8,-1 1-7,3-15 2,2 3-29,-1-5-24,2 5-8,-1-3-12,0 0-18,-4 12-21,-1 2-31,-7 3-25,4 4-39,1 4-42,-6 1-226,6 4-492,-3 2 218</inkml:trace>
          <inkml:trace contextRef="#ctx0" brushRef="#br0" timeOffset="2123.3107">-524-503 135,'0'0'155,"13"4"-13,-13-4-5,14 1-9,-4-1-3,-4 1-7,-6-1-4,17 0-6,-9 0-4,5 0-9,-13 0-9,19-2-7,-10-2 6,-1 3 2,3-1-1,-4 1-7,0-5-2,4 1-3,-3-1-1,0-1-8,-1 0-5,1-2 7,-2 2-1,-5 0-6,6 2-2,-1-3-1,-4 1 4,1 1-6,-2 1-4,1-2-4,-2 7-2,0-7-6,0 7-5,0 0-3,-10-3-7,10 3 10,-25 6-15,11 0-1,-2 3-6,-3-1 2,3 5-5,-4-3 1,9 6-1,-10 0-1,9-2-2,1 0-7,3 2-3,1-1 4,4 0-10,3 0-3,3-1 0,4 3 3,4-6 0,0 5-4,9-6-9,4 0 0,1 0-3,4-4-4,-1-1 1,-1-5 7,-6 0-1,-1-5 3,-1 1 1,-1-4 4,-1-4-2,-1 1-4,0-8 11,1 0 0,-3-4 1,2 2 2,-2 0 1,-4 4-2,4 1 0,-5 0 9,2 5 8,-3 0-1,-5 1 1,7 2-1,-8 1-3,2 3 0,-2 1-6,-2 3 3,12-2 0,-12 2 1,0 0-7,15 9 4,-9-2 1,-4 0-5,4 1 3,-4 2-3,4-2 5,0 4-3,-4 1 1,4 0 4,-1 1-5,-2-1-6,0 3 2,0-6 3,-3-3-3,5 3 0,-3-3 1,-2 0-1,0 2 0,4-6 4,-4-3 5,2 10 1,-2-10 6,5 7 8,-5-7-1,3 3-1,-3-3-4,0 0-1,0 0-2,14-13 2,-9 6 2,1 2-5,0-3-1,-1 1 6,1-2-2,6-4 0,-5 2 0,6 0 2,1-4-3,-4 0 4,4 4-2,0 0-3,-1-1 8,1 4-4,2-2 5,-2 3-5,-3 1-2,7 1-2,-6 2-2,-1-1-2,7 4 4,-6 4-2,4 1-3,3 0 5,-3 4-8,-2 3 5,0 1 2,-1 1 0,1 7-4,-6-4 1,-2 2 1,1 1-3,-6-1-3,3 7-18,-9-3-23,-3 1-32,0-7-46,2 1-55,-5-3-65,-4 7-158,-5-7-428,6-2 189</inkml:trace>
          <inkml:trace contextRef="#ctx0" brushRef="#br0" timeOffset="4984.3623">1014-234 27,'0'0'161,"-11"-1"-6,11 1-19,0 0-7,-10 0-11,10 0-2,0 0-14,0 0-11,-19 0-10,19 0-4,0 0-10,0 0-7,-4 6-4,4-6-4,0 0-3,0 0 0,0 7-6,0-7 2,0 0-8,0 0-3,4 13-4,3-8-1,-7-5-1,3 5-2,-3-5-4,5 6 1,-5-6-2,0 3 3,0-3 8,0 0 18,0 0 21,0 0 9,0 0-4,0 0-3,0 0 2,0 0-3,11-13-6,-11 13-4,3-8 5,-3 3-2,6-2-2,-6 4-2,0 3-5,5-8 0,-5 8-5,2-7-5,-2 7-7,0 0-7,0 0-4,0 0-2,0 0-3,0 0-5,0 0 1,0 0-4,0 0-2,0 0-2,-21 16-2,21-10 3,0-6-5,0 8-3,0-8 1,0 12-2,0-9 4,6 3-4,-4-1 0,4 1 1,2 2 2,-2-8-3,1 4 4,1-1 1,-4 1-2,-4-4 0,8 7-1,-3-4 5,-5-3-7,0 0 1,0 0-12,8-10-18,-8 10-26,-6-11-38,-7 1-53,5-1-70,-19-4-257,7 3-509,-9 1 226</inkml:trace>
          <inkml:trace contextRef="#ctx0" brushRef="#br0" timeOffset="4486.0032">1028-617 95,'0'0'124,"-6"6"-11,6-6-6,0 0-5,-6 8 1,6-8 4,-7 6-13,7-6-16,0 7-2,0-7-6,0 7-1,0-7 0,0 6-4,0-6 4,0 0-5,0 0 2,5 4 6,-5-4 6,0 0 12,0 0 11,0 0 1,8 4 0,-8-4-9,0 0-4,0 0-10,16-11-2,-10 8 1,-1-1-4,-5 4-2,6-10-15,-4 6-3,-2 4-4,4-8-8,-2 6-6,-2 2-12,0-11-23,0 11-36,-5-7-40,5 7-47,-8 0-47,8 0-58,0 0-142,0 0-400,-20 4 177</inkml:trace>
        </inkml:traceGroup>
      </inkml:traceGroup>
    </inkml:traceGroup>
    <inkml:traceGroup>
      <inkml:annotationXML>
        <emma:emma xmlns:emma="http://www.w3.org/2003/04/emma" version="1.0">
          <emma:interpretation id="{E23E69F9-292A-4FE7-9E49-D83FE3BB9246}" emma:medium="tactile" emma:mode="ink">
            <msink:context xmlns:msink="http://schemas.microsoft.com/ink/2010/main" type="paragraph" rotatedBoundingBox="20658,6844 28501,7340 28437,8353 20594,785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4CC8CB4-EACB-42BC-9CF2-8E5A06D2E426}" emma:medium="tactile" emma:mode="ink">
              <msink:context xmlns:msink="http://schemas.microsoft.com/ink/2010/main" type="inkBullet" rotatedBoundingBox="20637,7162 21380,7209 21349,7707 20606,7660"/>
            </emma:interpretation>
            <emma:one-of disjunction-type="recognition" id="oneOf1">
              <emma:interpretation id="interp5" emma:lang="en-IN" emma:confidence="0">
                <emma:literal>u</emma:literal>
              </emma:interpretation>
              <emma:interpretation id="interp6" emma:lang="en-IN" emma:confidence="0">
                <emma:literal>U</emma:literal>
              </emma:interpretation>
              <emma:interpretation id="interp7" emma:lang="en-IN" emma:confidence="0">
                <emma:literal>a</emma:literal>
              </emma:interpretation>
              <emma:interpretation id="interp8" emma:lang="en-IN" emma:confidence="0">
                <emma:literal>K</emma:literal>
              </emma:interpretation>
              <emma:interpretation id="interp9" emma:lang="en-IN" emma:confidence="0">
                <emma:literal>k</emma:literal>
              </emma:interpretation>
            </emma:one-of>
          </emma:emma>
        </inkml:annotationXML>
        <inkml:trace contextRef="#ctx0" brushRef="#br1" timeOffset="-93044.041">-2 6 22,'0'0'48,"0"0"1,0 0 2,0 0 0,0 0 1,0 0-7,4-2 2,-4 2-4,0 0 1,0 0-2,0 0 9,0 0-8,0 0 4,0 0-7,0 0 5,0 0-8,0 0 3,0 0 2,0 0-7,0 0 3,0 0-10,0 0 2,0 0-1,0 0-1,0 0-5,0 0-8,0 0 9,0 0-9,0 0-1,0 0 0,0 0 0,0 0 5,0 0-1,0 0 1,0 0 0,0 0-5,0 0 16,0 0-14,0 0 4,0 0 2,0 0-2,0 0 2,0 0-2,0 0 2,0 0 7,0 0-3,0 0-4,0 0-3,0 0-2,0 0-3,0 0 3,0 0-3,0 0 1,0 0-2,0 0-1,0 0-2,0 0 1,0 0 0,0 0-2,0 0-3,0 0-2,0 0-3,0 0 4,0 0-6,0 0 6,0 0-7,0 0 3,0 0 4,0 0-5,0 0 0,0 0-1,0 0 0,0 0 4,0 0-3,0 0-2,0 0 5,0 0 0,0 0-4,0 0 0,0 0 0,0 0-2,0 0 6,0 0-4,0 0-2,0 0-2,0 0 2,0 0 0,0 0 2,0 0 0,0 0 3,2 9-4,-2-9 3,0 0 1,0 0-2,5 5-1,-5-5 0,0 0-3,0 0 8,0 0 1,0 0-5,3 4 1,-3-4-1,0 0 0,0 0-1,0 0 1,3 4-2,-3-4 4,0 0 1,0 0-3,0 0 2,0 0-1,0 0-2,0 0 2,0 0-1,3 6-1,-3-6-3,0 0 2,0 0 2,0 5-2,0-5 7,0 0 1,5 7 1,-5-7 0,0 7 7,2 0-5,2-6 4,-4 7-3,0-8 6,2 9-6,0-1 3,-4-1 11,2 2 2,-2-1-3,2 0-1,0 2-4,-4 4 1,4-5-5,-2 0 3,2 3-4,-5 0-3,4-2 5,-1 2 1,2 1 1,0-1-1,0 0 1,2-1 0,-1-1-3,4 2-2,-3-2 10,6-2-11,-2 1-1,5 3-3,-3-5 1,0 2 3,1-1-1,2-6-1,-1 3 0,4 1-1,-5-3 0,-1 2-4,0-3 2,0 1 0,-3 0 5,-5-3-4,8 3-2,-8-3 4,0 0 0,14 1-2,-14-1 2,9-7-2,-9 7 0,13-8 4,-7 6 5,-2-1-1,2-3-1,-1 5-5,4-3-1,-3-5 1,2 6-1,-1-2-3,1 1 2,-2 0-3,8-3 1,-6 3-1,2 0-1,1-1 2,-2 3-2,2-5 1,-3 2 1,-2-1 3,5 2-1,-3 0 2,0-3-1,-1-4-1,0 4 7,0 2 9,-1-3-1,0 2 0,-2-2-3,2 1-3,-5-1-2,4-2 0,2 2-1,-4-3-1,1 4 5,-2-1 12,1-3-13,0 7-2,-3-5 3,4 0-3,-3 2-4,-1 0 2,2-1-1,-2 8-2,-7-11 1,11 6-4,-4 5-2,0-10 0,0 10 2,-5-11-2,5 7-1,0 4 4,-5-7-5,5 7 2,-2-8 0,2 8 1,-1-5 0,1 5-4,-5-6 0,5 2 2,0 4-4,0 0 1,0-8 0,0 8 2,0 0-4,-6-7 5,6 7-3,0 0 2,-2-3 0,2 3-2,0 0-2,0 0 2,-1-6-1,1 6 2,0 0-3,0 0 2,0 0 4,0 0-7,-7-5-1,7 5 1,0 0-2,0 0 2,0 0-6,0 0 3,0 0 2,0 0-2,0 0 5,-4 14-3,2-6 2,-3 2 0,4 4-4,-1 2 4,-3 1 0,5 0 2,-6 5 2,4 4 4,1-2 2,-4 0 3,5 5-4,0-3 1,5 1-1,1-2 4,2 1 0,5 0-2,1 0 5,2 0-5,3-4-1,3-3-8,2 0-20,1-1-31,0-4-38,2-4-39,5-5-64,-1 0-211,4-5-436,6-10 194</inkml:trace>
      </inkml:traceGroup>
      <inkml:traceGroup>
        <inkml:annotationXML>
          <emma:emma xmlns:emma="http://www.w3.org/2003/04/emma" version="1.0">
            <emma:interpretation id="{0BF03918-1F8C-4E88-B358-B7826837F252}" emma:medium="tactile" emma:mode="ink">
              <msink:context xmlns:msink="http://schemas.microsoft.com/ink/2010/main" type="line" rotatedBoundingBox="21808,6917 28501,7340 28437,8353 21744,7930"/>
            </emma:interpretation>
          </emma:emma>
        </inkml:annotationXML>
        <inkml:traceGroup>
          <inkml:annotationXML>
            <emma:emma xmlns:emma="http://www.w3.org/2003/04/emma" version="1.0">
              <emma:interpretation id="{B404E139-7C1F-490A-98F4-ECEAA697B3C5}" emma:medium="tactile" emma:mode="ink">
                <msink:context xmlns:msink="http://schemas.microsoft.com/ink/2010/main" type="inkWord" rotatedBoundingBox="21785,7271 22300,7303 22278,7640 21764,7608"/>
              </emma:interpretation>
              <emma:one-of disjunction-type="recognition" id="oneOf2">
                <emma:interpretation id="interp10" emma:lang="en-IN" emma:confidence="0">
                  <emma:literal>=</emma:literal>
                </emma:interpretation>
                <emma:interpretation id="interp11" emma:lang="en-IN" emma:confidence="0">
                  <emma:literal>#</emma:literal>
                </emma:interpretation>
                <emma:interpretation id="interp12" emma:lang="en-IN" emma:confidence="0">
                  <emma:literal>I</emma:literal>
                </emma:interpretation>
                <emma:interpretation id="interp13" emma:lang="en-IN" emma:confidence="0">
                  <emma:literal>z</emma:literal>
                </emma:interpretation>
                <emma:interpretation id="interp14" emma:lang="en-IN" emma:confidence="0">
                  <emma:literal>}</emma:literal>
                </emma:interpretation>
              </emma:one-of>
            </emma:emma>
          </inkml:annotationXML>
          <inkml:trace contextRef="#ctx0" brushRef="#br1" timeOffset="-92109.6604">1132 373 86,'0'0'151,"0"0"-11,-3 8 0,3-8-8,0 0 0,7 6-4,-7-6-3,0 0 2,8 8 7,-2-8-4,2 4-2,-8-4-6,17 0-5,-7 0-9,1 1 2,0 2 0,3-2-6,-1 1-4,-2-2-8,6 0-7,-4 5-10,3-5-8,-2 0-7,5 2-3,-3-1-6,4 3-4,-1-2-7,-3 1-4,4 0-3,1 1-10,-2-2-14,-2-1-21,2 3-29,-3-2-20,0 2-35,-7-1-27,7-3-36,-3 0-40,-5 0-186,4-2-417,-1 1 185</inkml:trace>
          <inkml:trace contextRef="#ctx0" brushRef="#br1" timeOffset="-92396.8603">1204 121 152,'0'0'163,"0"0"-3,0 0-8,0 0-5,0 0-6,0 0-1,0 0-10,0 0-5,0 0-4,-8-3-4,8 3-5,0 0-5,0 0-8,0 0-11,0 0-5,0 0-3,0 0-4,0 0-9,0 0-8,0 0-1,0 0-6,0 0-4,39-2-5,-18 4-7,-1-2 0,9 3-7,-1-6-2,7 6-3,-3-3-3,2 0 2,6-3-7,-7 1-5,0 1-25,-4 1-20,-2 0-19,-10 0-27,-3 0-26,0 0-31,-6 0-34,-8 0-21,13 1-134,-13-1-354,0 0 157</inkml:trace>
        </inkml:traceGroup>
        <inkml:traceGroup>
          <inkml:annotationXML>
            <emma:emma xmlns:emma="http://www.w3.org/2003/04/emma" version="1.0">
              <emma:interpretation id="{70BEA126-4B26-46AF-B774-2C5417A50975}" emma:medium="tactile" emma:mode="ink">
                <msink:context xmlns:msink="http://schemas.microsoft.com/ink/2010/main" type="inkWord" rotatedBoundingBox="23109,7198 24543,7289 24496,8035 23062,7944"/>
              </emma:interpretation>
              <emma:one-of disjunction-type="recognition" id="oneOf3">
                <emma:interpretation id="interp15" emma:lang="en-IN" emma:confidence="0">
                  <emma:literal>72</emma:literal>
                </emma:interpretation>
                <emma:interpretation id="interp16" emma:lang="en-IN" emma:confidence="0">
                  <emma:literal>12</emma:literal>
                </emma:interpretation>
                <emma:interpretation id="interp17" emma:lang="en-IN" emma:confidence="0">
                  <emma:literal>22</emma:literal>
                </emma:interpretation>
                <emma:interpretation id="interp18" emma:lang="en-IN" emma:confidence="0">
                  <emma:literal>32</emma:literal>
                </emma:interpretation>
                <emma:interpretation id="interp19" emma:lang="en-IN" emma:confidence="0">
                  <emma:literal>"2</emma:literal>
                </emma:interpretation>
              </emma:one-of>
            </emma:emma>
          </inkml:annotationXML>
          <inkml:trace contextRef="#ctx0" brushRef="#br1" timeOffset="-91136.8572">2476 276 23,'0'0'145,"0"0"2,0 0-12,0 0-2,0 0-11,0 0 3,0 0-8,0 0-3,0 0-2,0 0-8,0 0 2,0 0-9,0 0-7,0 0 0,0 0-2,0 0-3,0 0-4,0 0 1,0 0-1,-2-10-13,2 10-6,0 0-3,-3-7-11,3 7-5,-3-7 0,3 7-8,-3-8 1,1 0-7,2 8-3,-3-9-3,3 0-3,0 2 2,0-5 0,2 2 0,-2 2-7,0-2-5,3-2 3,0 2-3,-3-2-2,3 0 5,-3 2 0,5-7 1,-4 3-6,1 4-1,-2 1 6,3 2 5,-1 0 3,-2 0-1,1 2 0,-1 5 0,3-9-4,-3 9-5,0-5 5,0 5-4,4-6-2,-4 6-2,0 0-3,11-6 1,-11 6 0,17 1-6,-9-1 2,6 4 1,-3-1-3,5 2 3,-2-1-3,7 3 1,-1 0-1,1-3 3,-5 4-1,12-2-2,1 4 0,-4 0-1,-1 0 0,2-2-8,1 3 0,0-7 1,2 6-1,-9-6-2,-2-2 0,-4 0 1,-3-2 5,0 4 3,-2-1-4,3-6 3,-12 3-1,12-4 3,-12 4-3,13-2 0,-10-3 0,-3 5 1,0-8 5,0 8 3,0-3 0,0 3 1,0 0 2,5-7-5,-5 7-4,0 0 1,0 0-2,0 0-1,0 0 0,-19 13 4,11-5 0,0 5 4,-11 8-2,8 0 4,-6 2 2,-6 10-3,3-7 2,-4 8 4,2 5-1,-2-5 1,10-4 0,-6 4 5,4 1-7,2-8-1,-1-1 1,3 0-2,1 0-2,0 0 1,3 0 5,1-1-6,1-6 3,4 3-20,-2-6-21,0 2-24,0-4-36,4-4-41,0-3-37,-2-2-33,2-5-191,-5 6-427,5-6 190</inkml:trace>
          <inkml:trace contextRef="#ctx0" brushRef="#br1" timeOffset="-90423.0471">3227 292 122,'-4'-7'129,"4"7"-3,0 0-11,0-9-2,0 9-7,0-8-9,0 8-9,0-13-12,4 8-10,-1-2 6,-3-2-6,1 2-4,6-3-9,-1 3-2,2-7-11,6 3 0,-4 1-8,4-2-2,3 4 0,-3-3-5,1 0 1,-1 4-5,6-1-1,-5 5-5,4-4-3,-4 2-1,1 2-3,-3 1 0,1 0 1,-1 4-2,1-2 1,-1 5-3,-4-1-2,2 4 2,-3-2-1,1 4 4,-1 1-4,2 2 0,-5 0 7,1 1-1,0 0-5,-1 4 6,-2 1 5,-3 0-1,0-1 4,-3 8-2,-5-2 20,-3 2-4,2-1 3,-9-1 8,1-1-4,-4-1 6,-1 1 8,-5-3-3,2 2-1,1-5-2,-3 1 4,7-3-1,4 0-6,-3-8-2,10 1-3,-4 2 0,7-4-6,-2-4 4,1 6-2,1-5 2,1 0-1,5-3 2,-6 4-4,6-4 4,0 0-5,-3 7-4,3-7-7,0 0 2,20 1-2,-7-1-4,3 0 1,4 0-2,2 3 1,12-3-5,8 3 0,-1-2 1,8 3-2,-4-3-4,-3 0 2,1 0-5,-8 4 1,-2-3-1,0 0 0,-8 1 0,-1 0-3,-8-3-3,-3 0-9,-2 3-11,0-3-17,-2 1-21,-9-1-31,14 4-36,-14-4-37,7 0-45,-7 0-201,0 0-440,0 0 196</inkml:trace>
        </inkml:traceGroup>
        <inkml:traceGroup>
          <inkml:annotationXML>
            <emma:emma xmlns:emma="http://www.w3.org/2003/04/emma" version="1.0">
              <emma:interpretation id="{33D925B1-7B24-4764-A7DF-2763529429EC}" emma:medium="tactile" emma:mode="ink">
                <msink:context xmlns:msink="http://schemas.microsoft.com/ink/2010/main" type="inkWord" rotatedBoundingBox="25402,7144 28501,7340 28437,8353 25338,8157"/>
              </emma:interpretation>
              <emma:one-of disjunction-type="recognition" id="oneOf4">
                <emma:interpretation id="interp20" emma:lang="en-IN" emma:confidence="0">
                  <emma:literal>kmph</emma:literal>
                </emma:interpretation>
                <emma:interpretation id="interp21" emma:lang="en-IN" emma:confidence="0">
                  <emma:literal>Kmph</emma:literal>
                </emma:interpretation>
                <emma:interpretation id="interp22" emma:lang="en-IN" emma:confidence="0">
                  <emma:literal>Kempt</emma:literal>
                </emma:interpretation>
                <emma:interpretation id="interp23" emma:lang="en-IN" emma:confidence="0">
                  <emma:literal>kempt</emma:literal>
                </emma:interpretation>
                <emma:interpretation id="interp24" emma:lang="en-IN" emma:confidence="0">
                  <emma:literal>Khrph</emma:literal>
                </emma:interpretation>
              </emma:one-of>
            </emma:emma>
          </inkml:annotationXML>
          <inkml:trace contextRef="#ctx0" brushRef="#br1" timeOffset="-89540.3679">4774 46 110,'0'0'113,"3"13"21,-3-5 7,0 1-9,0 6 1,-2 1-2,4 3-6,-4-3 0,2 10-5,-1 2-4,-2 3-11,-1-3 7,0 2-7,1-1-6,-2 1-10,2-1-8,-2-2-7,0 3-5,2-5-1,0 1-2,1-9-7,1 1-7,1-2-4,1 1-3,-1-7-4,0 4-8,-1-7-2,1 7 2,-2-7-3,2 0-9,0 2 2,0-2 1,-3-2-3,3 1-4,0-6-1,-2 7-2,2-7-1,-1 6-1,1-6-1,-5 7 4,5-7-4,0 0 5,0 0 5,0 0 6,5 6 5,-5-6 2,0 0 5,0 0 6,0 0 0,0 0 10,0 0-12,0 0-2,0 0-5,0 0-6,0 0 1,0 0-2,6-18-10,-4 15 5,-2 3-5,3-12-5,2 5 4,-1-3-4,-1 2 1,1-1-3,0-3-6,1 3 4,3-5-4,0-2 1,0 4-2,3-3-1,-2-2 0,4-1-4,1-4 1,0 2-3,-2 4 3,-1-1-1,3 3 0,3-8-8,-3-1 0,-3 10 0,8-7-5,-7 5-5,-1 1-3,8-5-1,-5 3 2,2 0-15,3 4-4,3-6-1,-2 3-10,4 1 5,3 4-5,-2 1-10,-1-3-11,3 8-11,-7-3 2,1 5-3,-1 0-4,-2-1-13,-6 3-10,3 0-29,-6-1-16,4 2 4,-5 2-9,-2 5-151,0-5-337,-4 5 150</inkml:trace>
          <inkml:trace contextRef="#ctx0" brushRef="#br1" timeOffset="-89224.2972">4854 324 61,'0'10'147,"-3"-1"-13,3-1-6,0 4-3,3 2-4,-3 4 5,7-2-13,1-1-2,3 6-9,1 2 2,3-2-3,2 2-16,-3-6-6,8 3-8,-1 1-5,-1-4-10,1-3-4,1 4-3,-1-3-11,-7-1-15,3-3-26,-1-3-29,1 1-44,-1-2-34,-2-1-27,-6-3-119,3 1-277,0-4 123</inkml:trace>
          <inkml:trace contextRef="#ctx0" brushRef="#br1" timeOffset="-87929.8404">5494 300 22,'-7'-4'138,"7"4"-28,0 0 11,-10 15 3,4-8-9,4 2-4,-4 8-13,0-3-5,1 5-2,3 1-12,-4-3-7,3 6-1,-4 2-8,3 1-2,0-5-7,0-1 6,2-2-15,-1 3-9,0-7-4,0 5 4,0-5-8,3-1 0,-2-6-7,2 5-1,-3-7 2,3 4-5,0-4 4,0-5 20,-2 9 13,2-9 21,2 5 2,-2-5-5,0 0-3,0 0-10,0 0-9,12-19-4,-5 12-7,5-5 0,-4-1-2,2 1-4,1-4-5,3-5-3,0 7-1,2-5-2,3 0-3,-2 0-4,-2 6-1,-3 1-6,3 4 3,-1-2-4,-2 2 0,-2 1-1,-4 0-5,2 2 5,5 2-3,-5 3 0,3-3-4,-11 3 2,14 4-1,-6-1 1,0 3-2,0 3-2,-2-2 1,0 1-2,2 4 1,0 1 1,-3-1-2,-2 4 0,2 0 1,-1-4 0,-2 5-5,6-5 8,-2 6-3,2-5 2,3 3-3,-6-3 0,4-1 0,-4-3 0,2-2 3,-1-1 0,-1 1 4,-2-1-3,1-5 2,-4-1 1,10 3 2,-10-3-3,13-7 0,-5 3 2,-4-3 3,-1-4-1,4 3 2,1-5 7,-2 1-2,3-2-1,-1 0 0,2-3-1,-2 3-1,4-5 6,-4 4-2,5 1-1,-5 2-2,4 1 0,-2 1-3,3-2-2,-6 7 2,8-4-2,-4 4-4,-2 2 3,2-1-3,-3 4 3,2 0-5,2 0 0,-12 0 3,19 5-3,-9 1 0,-2 1-3,4 1 0,1 4 3,-4-2-3,4 1 4,1 4-1,2 3 3,6 1-4,-1-1 1,6 3-16,-2-1-7,11 0-17,-12-2-9,8 1-9,-7-2-11,3-1-5,-1-2 1,-1-2-12,-3-3 10,-7-2 5,-2-2 2,4-1 0,-9-2-3,-1-6-2,-8 4-3,13-7 18,-12 0 4,4 0 10,-3 0-4,1-4 5,0 0 18,5-5-6,-2 0 5,2 0 3,-2 1 2,7-3 15,-5 4 12,5-2 1,-6-3 7,1 9 8,5-6 6,-7 5 7,-4 0 13,11 0 1,-7-1 0,0 5 1,-3 0-1,2 1 4,-2 0 1,0 4-6,-3 2-4,0-9-4,0 9-2,2-6-1,-2 6-11,3-4-1,-3 4-5,0 0 3,0 0-4,0 0-4,0 0-2,0 0-2,0 0-2,-9 15 0,1-4 0,3-3-1,-3 1-2,5 2 1,-8 4-3,3 1 13,0 5 1,-3 3-2,2-1 0,-4 3-2,7 1 1,-9-1 0,9 0 1,-2 0-2,2 4 0,-2 5-1,2-7-1,-2 2-3,5-3 2,-7-2-3,8 0 4,-4 1-2,3-6-3,0-4 1,3 1 2,0-7-3,0 4 0,0-4 3,-3-1-3,6 1-1,-6-7 4,1 3-2,2-6 0,0 0 3,0 0-2,0 0-4,0 0 0,0 0 1,0-30-6,2 16 5,-2-3-3,0-3-9,6-4 2,-3 0-9,0-1-3,0-2-4,9-2 0,-3 1-6,0-11 0,4 9 2,6-4-6,-3 1 6,-2 5 2,0 1 3,7 1-2,-7 2-1,7 0 6,-6 6 1,4-5 7,-6 11-2,1-2-2,1 4 3,-1 2-6,2 4 5,-2 0-3,-2 4 9,1 0-8,-2 0 5,3 8 5,-1 2-2,-2 2-4,0-1-3,-3 4 13,-2 4 0,1-5-2,-1 5 3,2-1-3,-2 0 2,-4 1-1,4 0 4,-6-1-5,0-3-1,0-3 3,0-3 0,0 2 2,-1-3 2,-6 0 1,-1 0 2,2-5-4,-7 1 3,-1-2-4,0-2-7,-7 2-5,4-4-34,0 0-25,1-3-21,2-1-21,1 1-48,-1-2-141,-1-2-323,6-1 143</inkml:trace>
          <inkml:trace contextRef="#ctx0" brushRef="#br1" timeOffset="-87292.6042">7271 122 89,'0'0'177,"0"-7"-14,0 7-26,0 0-10,0 0-16,0 0-12,0 0-6,-13 22 11,13-15-8,-8 12-16,5-1 4,-3 5-10,1 2-5,-1 5 5,-1-2-10,1 2 3,5-3-14,-6 2 0,4 2-7,-2-2-3,2-3 0,3-1-2,-3 1-4,3 0-3,-3-3-5,3 2-2,0-8 0,-3-1-10,3-1 4,0 1-3,-2-6 1,0-2 0,2 0-1,0-1-5,-1-1 10,1-6 9,-3 8 11,3-8 13,-2 6 3,2-6 4,0 5-1,0-5-8,0 0-4,0 0-6,0 0 0,0 0-2,0 0 7,0 0-11,0 0-1,0 0-7,16-15-1,-11 11-4,4-2 0,-2 0-5,0-1 0,6-2-6,3 0 1,3-1-4,-3-2-1,-2 1-1,11-3-2,-9 5 3,-2-3-1,5 3 13,-5-2-8,1 4-2,0-1 0,-2 0 3,1 0 3,-6 2 1,-2 3 9,1-2-14,-1 3-6,0 1-5,-6 1 6,0 0-3,16 2 0,-9 3 6,-1 2-8,-3 1-1,3-1-1,2 6-4,-1 3 6,1-8-5,3 10 3,-2-10 0,5 10-12,-3-7-12,7 2-22,1 5-28,1-4-35,4 0-35,3-2-45,12 6-46,-10-10-200,2-2-467,3 0 207</inkml:trace>
        </inkml:traceGroup>
      </inkml:traceGroup>
    </inkml:traceGroup>
    <inkml:traceGroup>
      <inkml:annotationXML>
        <emma:emma xmlns:emma="http://www.w3.org/2003/04/emma" version="1.0">
          <emma:interpretation id="{F793AA8A-167C-41DF-AE7F-C7D64190EF3A}" emma:medium="tactile" emma:mode="ink">
            <msink:context xmlns:msink="http://schemas.microsoft.com/ink/2010/main" type="paragraph" rotatedBoundingBox="21600,9199 30664,8614 30725,9557 21661,1014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2F7AE59-D838-41AC-BB3A-CD078968A0FB}" emma:medium="tactile" emma:mode="ink">
              <msink:context xmlns:msink="http://schemas.microsoft.com/ink/2010/main" type="inkBullet" rotatedBoundingBox="21603,9251 22094,9220 22129,9750 21638,9781"/>
            </emma:interpretation>
            <emma:one-of disjunction-type="recognition" id="oneOf5">
              <emma:interpretation id="interp25" emma:lang="en-IN" emma:confidence="0">
                <emma:literal>=</emma:literal>
              </emma:interpretation>
              <emma:interpretation id="interp26" emma:lang="en-IN" emma:confidence="0">
                <emma:literal>#</emma:literal>
              </emma:interpretation>
              <emma:interpretation id="interp27" emma:lang="en-IN" emma:confidence="0">
                <emma:literal>{</emma:literal>
              </emma:interpretation>
              <emma:interpretation id="interp28" emma:lang="en-IN" emma:confidence="0">
                <emma:literal>E</emma:literal>
              </emma:interpretation>
              <emma:interpretation id="interp29" emma:lang="en-IN" emma:confidence="0">
                <emma:literal>c</emma:literal>
              </emma:interpretation>
            </emma:one-of>
          </emma:emma>
        </inkml:annotationXML>
        <inkml:trace contextRef="#ctx0" brushRef="#br1" timeOffset="-85900.3122">1001 2503 69,'0'0'218,"-1"5"-10,1-5 0,0 0-5,-5 7-9,5-7-8,6 4-14,-6-4-14,13 5-8,-5-4-16,0 3-11,3-1-11,-2-2-3,7 6-14,-2 0-13,5-3-10,2 1-3,-2-3-6,0 3-8,11-3-10,-2 4-25,-2-5-33,2 0-36,-1-1-37,1 0-48,1-2-48,-2-3-199,-7 4-411,1-6 182</inkml:trace>
        <inkml:trace contextRef="#ctx0" brushRef="#br1" timeOffset="-86211.5374">1136 2053 145,'0'0'175,"0"0"-7,0 0-9,0 0-9,-8 1-6,8-1-4,0 0-9,0 0-8,-7 2-5,7-2 1,0 0-3,0 0-2,0 0-3,0 0-1,0 0-2,0 0-1,0 0-6,0 0-6,0 0-9,0 0-4,0 0-1,19 5-11,-9-4-5,7-1-3,1 1-7,10 3-7,-3-8-2,5 9-6,-1-3-16,-1-2-20,1 0-25,-9 4-29,1-3-28,-2 2-41,-3-2-41,-4-2-50,-4 2-201,2-1-443,-10 0 196</inkml:trace>
      </inkml:traceGroup>
      <inkml:traceGroup>
        <inkml:annotationXML>
          <emma:emma xmlns:emma="http://www.w3.org/2003/04/emma" version="1.0">
            <emma:interpretation id="{28266B8D-0859-4BCF-9CDB-EEED82B24827}" emma:medium="tactile" emma:mode="ink">
              <msink:context xmlns:msink="http://schemas.microsoft.com/ink/2010/main" type="line" rotatedBoundingBox="22743,9125 30664,8614 30725,9557 22804,10068"/>
            </emma:interpretation>
          </emma:emma>
        </inkml:annotationXML>
        <inkml:traceGroup>
          <inkml:annotationXML>
            <emma:emma xmlns:emma="http://www.w3.org/2003/04/emma" version="1.0">
              <emma:interpretation id="{7EA46F46-571A-40F6-9755-9E8CC27CE3EE}" emma:medium="tactile" emma:mode="ink">
                <msink:context xmlns:msink="http://schemas.microsoft.com/ink/2010/main" type="inkWord" rotatedBoundingBox="22749,9214 25329,9048 25384,9902 22804,10068"/>
              </emma:interpretation>
              <emma:one-of disjunction-type="recognition" id="oneOf6">
                <emma:interpretation id="interp30" emma:lang="en-IN" emma:confidence="0">
                  <emma:literal>72x</emma:literal>
                </emma:interpretation>
                <emma:interpretation id="interp31" emma:lang="en-IN" emma:confidence="0">
                  <emma:literal>72 X</emma:literal>
                </emma:interpretation>
                <emma:interpretation id="interp32" emma:lang="en-IN" emma:confidence="0">
                  <emma:literal>72 x</emma:literal>
                </emma:interpretation>
                <emma:interpretation id="interp33" emma:lang="en-IN" emma:confidence="0">
                  <emma:literal>72X</emma:literal>
                </emma:interpretation>
                <emma:interpretation id="interp34" emma:lang="en-IN" emma:confidence="0">
                  <emma:literal>72 +</emma:literal>
                </emma:interpretation>
              </emma:one-of>
            </emma:emma>
          </inkml:annotationXML>
          <inkml:trace contextRef="#ctx0" brushRef="#br1" timeOffset="-85081.4342">2204 2316 141,'0'0'190,"0"0"-3,-6-5-13,6 5-6,0 0-11,0 0-7,0 0-9,0 0-7,0 0-10,0 0-7,0 0-7,-10-1-7,10 1-9,0 0-9,0 0-4,0 0-13,-8-9-5,8 9 1,-6-4-2,6 4 3,-5-5-1,5 5-4,-6-7-2,4-1-4,-1 2-9,-2 1-3,1-4 3,1 2-1,-2 0-2,3-5-4,1 3-4,-6-5-4,3 4-4,2-3 1,2 2-3,-5 0-2,4-3-5,1-2 0,1 7 0,-1-1-3,3 0 2,-3-5-4,2 8 2,0-1-1,1-4-3,-2 6-2,1 3-2,4-5 0,-1 2-2,-2 1-2,5 1 1,-3 2-1,3-3-3,-8 5 1,15-1 4,-15 1-6,21 6 3,-10-4-4,3 3 4,1 2-5,2 4 3,-3-3-1,11 1 5,-1 3-8,1 4 1,2-3-4,-3-3-2,4 0 3,1 0-7,2 5-2,0-7-1,-1 1-2,1-1 1,-1-5 0,-6 4 0,-4-2 1,9-3 3,-12-2 0,-3-1 3,-1 2-1,-3-3 3,-1-1 4,1-1 5,-3-1 3,0-1 3,-4 1 0,-1 2 2,2-3-5,-4 6 5,0-8 3,0 8-3,-1-9-2,1 9-2,0 0 0,0 0 1,0 0-2,0 0 1,-33 11-3,18 2 4,1-2-2,-2 7 2,-4 4-2,1 1 6,-10 10-2,7 4-2,-5-4 0,0 7 1,2-3-1,5-2-10,-3 5 2,3 4 1,1-7 1,5 4 1,4-4 0,-1-8-13,5 1-16,3-7-14,-4 6-27,6-7-29,-2-3-31,3-3-27,3 0-20,0-6-21,-3-4-179,6-2-409,2-2 182</inkml:trace>
          <inkml:trace contextRef="#ctx0" brushRef="#br1" timeOffset="-84375.9377">3143 2356 14,'0'0'163,"-3"-8"-22,3 3-9,0 5 0,-4-9 2,3 1-10,1 8-26,-5-10 3,5 5-10,-1-3-9,-3 1-4,3 0-1,-1 3-8,2-7 4,0 6-7,2-4-3,-4 1-8,4-3-7,3 1-2,-4 1-3,4 1-4,0-2-2,1-1-5,0 2-4,1-1-3,0 3-6,5 3 5,-5-2-9,3 0-3,4 0 0,-6 2 1,5 1-4,1 3 2,-3 2-6,6-4 0,-2 4-1,-8-1 2,6 3 0,1 3-4,1 5 3,-4 1-2,-2-1 3,-1 3-7,3 2 3,-1 7-3,-6 0 1,-1 1-3,-3-2 1,0-3-2,-3 9 1,-5-6 3,-3 2 9,3 0 0,-7 1 5,2-5 4,-6 1 1,5 1 13,0-3 5,-1-5 3,1-3 0,0 1-7,4 0-3,-1-2 5,0-2 4,2-4 1,4 2-2,-1 0-1,3-2-5,-4 1 7,4-1-7,2-2 0,1-3 5,-5 6 0,5-6-1,-2 6-1,2-6 1,8 3-1,-8-3-5,19 1-7,-3-1-5,1 0 2,7 0-8,1 0 4,8 3-1,-4-3-2,-1 0-4,6-3 0,-6 2 1,0 1-1,1-1-2,-2-1-5,0 2-18,-10 0-16,5 0-14,-8-1-17,5 1-20,-3 0-15,-8 1-22,3 1-17,-11-2-25,21-2-21,-21 2-186,9 0-399,-1-1 177</inkml:trace>
          <inkml:trace contextRef="#ctx0" brushRef="#br1" timeOffset="-83791.6463">4119 2196 81,'0'0'181,"-6"-3"-3,6 3-10,0 0-8,0 0-11,-6-4-11,6 4-5,0 0-18,0 0-8,0 0-17,0 0-10,0 0-6,0 0-6,0 0-11,0 0 0,14 19 12,-8-10-8,2 3-6,2 2 9,4 0-6,3 5 9,1 2-7,2-1 0,2 4-3,5-5-3,8 7-1,-8-6-7,8 3 0,-1 1-5,1-3-5,0 0 1,-7-5-7,-2-1-3,1 4 0,-7-8-10,-1-1-14,-1 1-17,0-3-16,-2-1-19,-2-1-10,-7-1-23,7-4-21,-1 5-19,-4-8-20,2 5-16,-11-3-26,21-1-127,-13-5-336,-2 2 149</inkml:trace>
          <inkml:trace contextRef="#ctx0" brushRef="#br1" timeOffset="-83452.1544">4628 2152 213,'-6'-1'217,"4"-5"-14,-2 1-7,-4 2-10,5-1-12,3 4-18,-10-3-15,10 3-15,-11-4 4,11 4-6,-11 11-2,0-4-10,-2 5-8,2 2 0,-6 5 6,0 4-6,2 2-5,1-2-6,-3 2-8,-1 8-9,-1 5-5,2-13-5,-5 7-11,1-6 0,5 0-6,-10 4-7,5-7-4,1-1-26,-1 2-37,4-3-52,-1-2-61,4-2-75,0-4-54,-2 3-158,6-5-458,1-4 203</inkml:trace>
        </inkml:traceGroup>
        <inkml:traceGroup>
          <inkml:annotationXML>
            <emma:emma xmlns:emma="http://www.w3.org/2003/04/emma" version="1.0">
              <emma:interpretation id="{4830E52E-586C-4D94-947F-1F8533D6EA0E}" emma:medium="tactile" emma:mode="ink">
                <msink:context xmlns:msink="http://schemas.microsoft.com/ink/2010/main" type="inkWord" rotatedBoundingBox="26147,8905 29008,8721 29054,9446 26194,9630">
                  <msink:destinationLink direction="with" ref="{4B2021A2-4B81-4005-94D3-9D4B39D7154A}"/>
                </msink:context>
              </emma:interpretation>
              <emma:one-of disjunction-type="recognition" id="oneOf7">
                <emma:interpretation id="interp35" emma:lang="en-IN" emma:confidence="0">
                  <emma:literal>too</emma:literal>
                </emma:interpretation>
                <emma:interpretation id="interp36" emma:lang="en-IN" emma:confidence="0">
                  <emma:literal>to</emma:literal>
                </emma:interpretation>
                <emma:interpretation id="interp37" emma:lang="en-IN" emma:confidence="0">
                  <emma:literal>tooo_</emma:literal>
                </emma:interpretation>
                <emma:interpretation id="interp38" emma:lang="en-IN" emma:confidence="0">
                  <emma:literal>took</emma:literal>
                </emma:interpretation>
                <emma:interpretation id="interp39" emma:lang="en-IN" emma:confidence="0">
                  <emma:literal>tool</emma:literal>
                </emma:interpretation>
              </emma:one-of>
            </emma:emma>
          </inkml:annotationXML>
          <inkml:trace contextRef="#ctx0" brushRef="#br1" timeOffset="-73115.6416">5529 2023 97,'21'0'136,"1"5"-15,5-10-4,4 5-6,1 0-6,1 5-1,-3-10-2,13 4-7,0 0-7,-10-1-7,11-1 0,-9 3-16,-7-2-7,7 3-4,-2-4-4,-4-4-2,-3 4-4,1-1-8,-8 3 0,2-4-2,-1-1-4,6 2-3,-3-4-9,-1 5-5,5-1-12,2 1-11,-1-2-16,1 2-22,2 0-20,-2 0-14,-1-2-20,-1 2-134,-5 2-256,-1-4 113</inkml:trace>
          <inkml:trace contextRef="#ctx0" brushRef="#br1" timeOffset="-82648.3399">5782 1704 26,'0'0'169,"0"0"-2,5-4-4,-5 4-7,0 0-12,0 0-12,0 0-15,0 0-12,0 0-12,0 0-8,0 0-6,0 0-9,0 0 27,0 19 10,-5-3-11,-3-2-6,2 1 0,3 5 3,-8 2 1,3 3 1,1 1-4,0-1-8,0-3-5,-1 8-11,2-4-2,4 0-3,1 3-5,2 1-8,-1 11-2,2-19-3,4 3-2,2 0-8,-3-9-26,1 1-30,-1 0-40,4-1-45,-2 0-57,-2-11-42,-1 3-200,3 2-439,0-7 193</inkml:trace>
          <inkml:trace contextRef="#ctx0" brushRef="#br1" timeOffset="-82120.8951">6414 1764 63,'-9'-1'165,"9"1"-13,0 0-10,-19 4 6,12 2-9,-7 0-4,-6 5 2,5 0-10,-5 7-13,1-3-10,2 7 7,2-3-10,-2 0-5,6-3-13,-2 8-8,5 1 0,2-8-7,0 5 0,3-5-10,1 3-1,2 0-4,3-1-7,-1-4-3,7 4-2,-4-2-4,8-4-3,1 0-2,-6-1-4,6-4-1,0 3 0,5-8-6,-3 1 0,3-4 3,-3 0-3,1-5-1,-3-2-5,1-3-3,-4 0 3,0-3-4,-2-6 0,4-5-4,-5 1-2,3-9 5,-5 5 1,-1 0-3,0 1-6,-1 1 1,-2-1 1,-1 3 1,-2 6-2,1-8 0,-2 6 0,-1 1-2,-3 5-2,3 2 1,-2-3-4,2 3-21,-2 3-19,-1-3-21,-1 4-28,4 2-24,2 2-38,1 3-46,-10-9-153,10 9-382,0 0 170</inkml:trace>
          <inkml:trace contextRef="#ctx0" brushRef="#br1" timeOffset="-81634.9232">7012 1767 61,'0'0'164,"0"0"-15,0 0-15,0 0-16,0 0-3,-15 8 0,9-3-7,-2 4 4,-4 1 3,2-2-13,-3 4-6,-7 2-6,9 3-10,0-7-5,-2 8 5,2-6-7,2 6-6,1-4-7,0 2-1,1-1-1,1 1-6,3 0-5,-2-3-4,4 4-1,-1-2-2,4 1-7,4 0-5,-4 3-3,5-6 0,1 0 0,7 1-1,-1-2-4,2 0 2,1 1-4,-1-4-2,4 1 3,7-5-4,-6 2 1,-2-5-5,-2-4 3,4 2-2,1-4-2,3 0 0,-4-3 2,-4-3-4,4-7 2,-1 0 3,-1-6-7,-2 2 10,-4-5 0,1-4-1,-3 4 0,-1-2-7,-5 1 0,-1 0 6,1-1-5,-10 4-1,4 3-3,1-4 1,-7 7 2,1 3-4,5 4-2,-3 6-16,1-4-31,2 2-32,-4 4-12,5 3-32,0 0-32,-11-4-23,11 4-175,-5 14-381,2-5 168</inkml:trace>
          <inkml:trace contextRef="#ctx0" brushRef="#br1" timeOffset="-74156.1303">6969 2039 136,'0'0'121,"0"0"-3,0 0-12,0 0-4,0 0-13,0 0-12,8 2-2,-8-2-2,0 0-11,0 0-2,0 0-4,0 0-8,0 0-3,0 0 0,0 0 4,0 0 4,13 1 1,-13-1-1,7 4-3,-7-4 1,8 2-3,-8-2 3,15 5 2,-4-4-2,-2 0 5,4 0-3,3-1-5,3 5-3,7-5-2,4 1-2,13 0 2,6 3 2,2 4-3,4-8-5,8 4 0,19-2 2,-1 5-6,3-1 4,-2 0 0,-3-2-2,-16-1-3,-3-2 2,21 2-6,-24-3 2,-5 0-3,-3 1-5,-6 1 4,-12-2 4,-10-2 8,1 1 9,-3-2 5,-10 3 7,4-1 3,0-1-5,-6 1-5,1-2-2,-8 3-10,11-1-4,-11 1-2,10-2 0,-4-2-12,-6 4-5,0 0-11,0 0-20,0 0-28,13 4-27,-13-4-37,0 0-47,0 0-42,6 6-20,-6-6-192,0 0-440,0 0 195</inkml:trace>
          <inkml:trace contextRef="#ctx0" brushRef="#br1" timeOffset="-81189.043">7814 1827 42,'0'0'180,"-1"-8"-5,1 8-16,-2-7-19,-4 1-9,6 6-12,-8-5-15,2 3-14,6 2-6,-8-2-5,8 2-8,0 0-7,-21 4 1,9 7 3,-1 1-2,-3 2 0,2 5-4,-7 2 5,6 2-7,-6-1-2,1 10-6,5-5-4,1 2 2,1-5-4,6 2-7,0 2-2,4 4 3,0-4 1,9 1-7,1-3 0,7-1 0,2-4-1,4-1-1,1-5-1,-1-8-1,7 1-2,-5-5 9,0-6 1,7 0 11,-4-5 11,-1-10 0,1 0-6,2-13-2,-2-2-6,-7-4 0,2 0-6,-2-3-2,-4 0-1,-2 0-6,-4 4 1,-6 6-3,-4 4-9,2-1 1,-6 8-6,4 0 0,-4 5-21,-7-3-27,4 7-31,-10 2-44,5 3-48,-7 4-57,1 4-238,2 1-486,3 3 215</inkml:trace>
        </inkml:traceGroup>
        <inkml:traceGroup>
          <inkml:annotationXML>
            <emma:emma xmlns:emma="http://www.w3.org/2003/04/emma" version="1.0">
              <emma:interpretation id="{8773A456-4598-4BCC-8AA4-05557938F8E7}" emma:medium="tactile" emma:mode="ink">
                <msink:context xmlns:msink="http://schemas.microsoft.com/ink/2010/main" type="inkWord" rotatedBoundingBox="30124,8831 30676,8795 30715,9399 30163,9435"/>
              </emma:interpretation>
              <emma:one-of disjunction-type="recognition" id="oneOf8">
                <emma:interpretation id="interp40" emma:lang="en-IN" emma:confidence="0">
                  <emma:literal>5</emma:literal>
                </emma:interpretation>
                <emma:interpretation id="interp41" emma:lang="en-IN" emma:confidence="0">
                  <emma:literal>&lt;</emma:literal>
                </emma:interpretation>
                <emma:interpretation id="interp42" emma:lang="en-IN" emma:confidence="0">
                  <emma:literal>I</emma:literal>
                </emma:interpretation>
                <emma:interpretation id="interp43" emma:lang="en-IN" emma:confidence="0">
                  <emma:literal>4</emma:literal>
                </emma:interpretation>
                <emma:interpretation id="interp44" emma:lang="en-IN" emma:confidence="0">
                  <emma:literal>S</emma:literal>
                </emma:interpretation>
              </emma:one-of>
            </emma:emma>
          </inkml:annotationXML>
          <inkml:trace contextRef="#ctx0" brushRef="#br1" timeOffset="-70087.4723">9536 1730 31,'-7'8'110,"3"-3"-15,0 2-5,-4 2-11,4-1-2,1 4-5,-2-2-11,5 0 6,-2-2-4,2 4-6,0-1-4,2-3-5,1 0 3,-1 3-2,1-4 3,3 4-10,0-8 1,2 5-4,2-2 9,-7-2-2,5 2 9,-2-4-3,-6-2 5,11 5-7,-6-4-3,1 0-8,-6-1-3,13 0 1,-13 0-5,16 4-2,-4-4-4,1-4-1,-4 4 1,4-1-3,6 1 2,-3-1 0,-2 1-3,0-1 1,7 2-1,-5-1-2,3 2-6,0-2-4,0 5 5,1-3-5,-1 2 2,2-3 0,-4 3-7,4 3 3,-1 0 0,-1-3-2,-3 1 2,-2 4-3,0-1 1,1 1 2,-1 1-2,-2 2-6,-4 2 8,-1-4 2,-1 6 0,-4-1 9,2-7 1,-2 9 1,-4-6 7,-1 11-7,0-9-4,-3 1 6,1 4-3,-5-4-3,1-2-1,-2-1 0,-3 0 1,-7-5-1,1 1 2,-9-3-4,-6-4-4,7-2-12,-16-3-27,3-4-18,7 2-44,4-2-70,2 1-185,-1 0-373,3 0 166</inkml:trace>
          <inkml:trace contextRef="#ctx0" brushRef="#br1" timeOffset="-70645.4445">9654 1637 104,'0'0'157,"0"0"-10,0 0-18,0 0-8,0 0-9,0 0-8,0 0-8,0 0-5,0 0-1,21-6 11,-21 6-13,14 3 3,-14-3-7,14 0-1,-6 1-8,3 1 0,0-2-12,3 0-6,1 1-2,2-2-11,-3 1 2,2 0-10,3 0-2,-3 0 0,3 0-6,-2 0-6,0-2-16,1 2-12,-4 0-33,5 0-18,-3 2-29,3-1-28,-3-2-32,-2 1-142,0-2-311,-1 2 137</inkml:trace>
        </inkml:traceGroup>
      </inkml:traceGroup>
    </inkml:traceGroup>
    <inkml:traceGroup>
      <inkml:annotationXML>
        <emma:emma xmlns:emma="http://www.w3.org/2003/04/emma" version="1.0">
          <emma:interpretation id="{7A72975E-24ED-44D9-B914-F2677FB84988}" emma:medium="tactile" emma:mode="ink">
            <msink:context xmlns:msink="http://schemas.microsoft.com/ink/2010/main" type="paragraph" rotatedBoundingBox="25995,9834 31011,9999 30979,10983 25963,1081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81DE912-AE52-4097-A317-E829925A4107}" emma:medium="tactile" emma:mode="ink">
              <msink:context xmlns:msink="http://schemas.microsoft.com/ink/2010/main" type="line" rotatedBoundingBox="25995,9834 31011,9999 30979,10983 25963,10818"/>
            </emma:interpretation>
          </emma:emma>
        </inkml:annotationXML>
        <inkml:traceGroup>
          <inkml:annotationXML>
            <emma:emma xmlns:emma="http://www.w3.org/2003/04/emma" version="1.0">
              <emma:interpretation id="{7B85FBA8-035C-40DB-B200-667687120021}" emma:medium="tactile" emma:mode="ink">
                <msink:context xmlns:msink="http://schemas.microsoft.com/ink/2010/main" type="inkWord" rotatedBoundingBox="25987,10095 29078,10197 29058,10780 25968,10678"/>
              </emma:interpretation>
              <emma:one-of disjunction-type="recognition" id="oneOf9">
                <emma:interpretation id="interp45" emma:lang="en-IN" emma:confidence="0">
                  <emma:literal>3600</emma:literal>
                </emma:interpretation>
                <emma:interpretation id="interp46" emma:lang="en-IN" emma:confidence="0">
                  <emma:literal>1600</emma:literal>
                </emma:interpretation>
                <emma:interpretation id="interp47" emma:lang="en-IN" emma:confidence="0">
                  <emma:literal>36000</emma:literal>
                </emma:interpretation>
                <emma:interpretation id="interp48" emma:lang="en-IN" emma:confidence="0">
                  <emma:literal>16000</emma:literal>
                </emma:interpretation>
                <emma:interpretation id="interp49" emma:lang="en-IN" emma:confidence="0">
                  <emma:literal>-3600.</emma:literal>
                </emma:interpretation>
              </emma:one-of>
            </emma:emma>
          </inkml:annotationXML>
          <inkml:trace contextRef="#ctx0" brushRef="#br1" timeOffset="-79410.4946">5592 2995 103,'0'0'161,"0"0"-13,0 0-1,7-11-15,-7 11-14,8-7-8,-2 3 2,0 1-9,-6 3-3,8-12-6,-1 10-1,0 0 1,0-3 5,1 3-7,3-1-7,-2-3-6,-2 1-12,0 4-5,6 0-6,1-2 3,-1 3-5,-2-3-4,6 1-6,-1 1-2,0 2-4,3-1-5,-6 2-1,4 1-5,-3 0-10,7 2-2,-13-1-1,4 3-3,-1 2-2,0 0 2,2 3-5,-7-1-1,2-1 1,-6 6 0,4-5-5,-6-1-1,0 5-4,0-4-11,-6 3-1,4-2-1,-4 0-1,0 2-9,1-6 4,-5 3-5,3 3-1,0-6 1,2 0-10,2-1 1,-3 1 1,0-4 6,4 2 2,-1 0 2,3-6-2,-6 2 6,6-2-1,-5 7 4,5-7-1,-2 5-2,2-5 3,0 0 0,0 0 4,3 7-1,-3-7-5,7 4 7,-7-4 0,11 3 3,-2 2 2,-2 1 3,1-3-13,-2 1 13,2 1-2,0 1-3,1-3 3,1 6 0,-4-6 5,-4 2 4,4 2 6,-5 4 3,6-4-1,-7 3 3,0-1 12,0 0-6,0-2 3,-2 2 7,-4 5-1,3-6 1,-2 4 0,0-3 2,-1 0 2,-2-1 5,0-1 0,2 2 0,-12-4-1,7-1-6,-3 3 1,-3-6-1,-2 2-7,3 3-1,-3-5-6,-10 0-17,9-1-14,-1 0-40,-2-1-29,4-2-49,5 0-50,-1 3-134,1-3-342,1 2 152</inkml:trace>
          <inkml:trace contextRef="#ctx0" brushRef="#br1" timeOffset="-78857.1026">6865 2963 149,'-10'-1'191,"10"1"-20,0 0-10,-19 0-5,19 0-13,-20 3-15,9-2-7,-8 4-10,0 1-2,3 1-9,-5-2-12,1 4-9,-4 3-1,-1 0-6,3 1-5,0 2-4,6-3-6,-5 8-5,4-3-3,-1 4-1,1 0-7,3 0-1,4 5-3,1-3-3,-1 3-6,7 2 1,-2-3-2,5 2-1,2 2-3,1-6-1,0-1-2,2-5-4,0 0 2,-2 0-7,2-4 2,-2-2-1,0-2-1,0-2-1,2 2 1,-5-6 5,3 1-2,-3-4-4,5 3 0,-5-3 1,0 0 3,13-9-2,-10 2 1,1-5-1,0 4 13,-1-3-1,0-4-3,2-2-4,-5 0 0,3-2-3,-3-1-1,0 4-1,-3 1-2,-2 1-8,-5-2-10,3 2-7,-5 3-13,0 1-13,-2 3-29,-1-5-21,1 8-25,-2 1-35,1 2-39,0-2-174,1 3-393,3 4 174</inkml:trace>
          <inkml:trace contextRef="#ctx0" brushRef="#br1" timeOffset="-78284.6565">7230 3146 83,'0'0'175,"0"0"-14,-13-2-10,13 2-10,-11 2-8,11-2-9,-14 4-11,0-1 3,-4 2-7,2 2-7,-3 4-5,2-6 0,-5 13-9,1-4-7,1 3-6,6-3-5,-1 4-1,-4 0-6,7-3-5,4 2-6,0 0-2,5 1-7,0 0 3,3 1-4,0-1-4,3 0-2,2 1-5,7-4 0,2 4-2,1-5-5,5 1-1,2 1-5,-3-9 3,2 0-5,-4 4 2,-3-9 1,4 3 0,-4-5 6,-1 0 19,-4-6-4,7-2-7,-5-3 1,-1 4-1,-3-9-4,3 1-3,-5-11-2,1-2-2,0 4-6,-4-1 2,-2-1-1,-2 0-5,2 8 1,0-7-3,0 5-2,-3 1-5,0 2-16,0 2-4,0 4-20,1 3-20,2 0-34,-3 1-43,3 1-48,0 6-42,-3-8-162,3 8-418,0 0 185</inkml:trace>
          <inkml:trace contextRef="#ctx0" brushRef="#br1" timeOffset="-77852.8005">7911 3146 35,'-3'-9'181,"3"9"-9,-7-5-5,7 5-13,-6-5-13,6 5-15,-5-3-10,5 3-16,0 0-8,-14-3 0,14 3-9,-16 8-13,8-5-3,-3 4-8,-1 4 0,-3 1-7,1 2 1,-2-2 3,2 7-4,-5 2-4,3-3-1,2-1 0,5 4-5,-4 4 2,5-4-6,-3-4-3,11 5 0,-1-4-1,1 1-1,6 3 1,2-7 2,6 7 0,0-2 1,12-3-2,-3 1 0,-1-6-2,5-1 6,-8-4 14,3-4-2,-1 1 7,-1-8 16,-2 2 4,-1 1-6,1-5-2,1-7 0,-4 0-12,0-10-1,-1 1-2,0-3-8,-1-1 1,-5-2-10,-4 0-1,-4 1-4,-4 0-5,-3 3-5,-2-1-3,-10-1-29,5-1-22,-7 8-42,-1 4-38,-5-1-50,5 2-81,3 7-251,3 2-535,-1 2 237</inkml:trace>
          <inkml:trace contextRef="#ctx0" brushRef="#br1" timeOffset="-75026.8965">6977 3494 13,'0'0'105,"0"0"7,0 0-7,0 0-7,0 0-9,0 0 2,0 0-11,0 0-1,0 0-7,0 0-10,0 0-1,0 0-4,0 0 0,0 0-4,0 0-5,0 0-4,0 0-1,0 0-8,0 0-2,0 0 3,28 1-4,-17-2 4,-3-1 0,-8 2 1,15-1 4,-8 1-8,6 0 1,1-6-2,2 3 2,3 2 0,2 0-5,7-3 5,0 3-6,3-1 7,11-2 1,6 1-1,1 3-3,-5-1 1,5-7 1,0 5 2,1-4-1,6 2-4,-3 2 0,3-1 1,-4-3 0,3-4 0,-4 7-4,1-3 1,-6 6-4,1-3 3,-4-1 0,-13 5 3,2-2 1,-7-3 5,2 0 0,-8 3 3,-2-3 8,0 3 2,-6 0 3,2-2-5,1 4 3,-7-6-3,1 4-4,-2-1-6,-6 3-3,0 0-2,14 0-8,-8-2-4,-6 2-2,0 0-3,15-3-2,-7 0-5,4 3-5,-12 0-15,19 3-15,-11-2-23,0-1-24,0 2-26,-8-2-24,16 2-27,-16-2-32,14-2-220,-5-4-434,-1 3 193</inkml:trace>
          <inkml:trace contextRef="#ctx0" brushRef="#br1" timeOffset="-72394.26">5340 3193 70,'0'0'154,"0"0"3,33 0-9,-21 0-3,4 1-9,5-1-6,7 0-4,5-1-13,10 1-5,6 1-8,-3-2-8,9 2-5,1 0-18,-1 3-4,6-4-8,0 3-4,16-6-22,-22-1-20,1 3-24,0 1-13,-5-1-38,4-4-26,-6-3-34,-6 1-133,3-4-276,-16 7 123</inkml:trace>
        </inkml:traceGroup>
        <inkml:traceGroup>
          <inkml:annotationXML>
            <emma:emma xmlns:emma="http://www.w3.org/2003/04/emma" version="1.0">
              <emma:interpretation id="{17315BEC-7F47-4FC6-92A8-38026E0F4F1F}" emma:medium="tactile" emma:mode="ink">
                <msink:context xmlns:msink="http://schemas.microsoft.com/ink/2010/main" type="inkWord" rotatedBoundingBox="29906,9962 31011,9999 30979,10983 29874,10947"/>
              </emma:interpretation>
              <emma:one-of disjunction-type="recognition" id="oneOf10">
                <emma:interpretation id="interp50" emma:lang="en-IN" emma:confidence="0">
                  <emma:literal>1-8</emma:literal>
                </emma:interpretation>
                <emma:interpretation id="interp51" emma:lang="en-IN" emma:confidence="0">
                  <emma:literal>T8</emma:literal>
                </emma:interpretation>
                <emma:interpretation id="interp52" emma:lang="en-IN" emma:confidence="0">
                  <emma:literal>+8</emma:literal>
                </emma:interpretation>
                <emma:interpretation id="interp53" emma:lang="en-IN" emma:confidence="0">
                  <emma:literal>88</emma:literal>
                </emma:interpretation>
                <emma:interpretation id="interp54" emma:lang="en-IN" emma:confidence="0">
                  <emma:literal>I-8</emma:literal>
                </emma:interpretation>
              </emma:one-of>
            </emma:emma>
          </inkml:annotationXML>
          <inkml:trace contextRef="#ctx0" brushRef="#br1" timeOffset="-69500.5724">9268 2799 175,'0'0'204,"0"0"-18,0 0-15,0 0-20,13-7-12,-5 2-9,5 4-7,2-4-4,14 5-5,4-1-5,15 1-6,-3 6-3,9-5-7,5 4-3,-4-2-5,7 6-7,18-2 1,-20 2 0,0 0-7,21 6-3,-24-8-5,-2 0-8,-4 0-6,-9-3-3,-9-1-5,-2 1-2,-3-4-9,-7 1 1,-1-1 0,-6 0-6,-1 0-3,-5-1-13,-8 1-11,12-4-19,-8 2-21,-4 2-26,0 0-42,0 0-31,-7-11-25,7 11-44,-17-6-153,6 6-392,-3 0 173</inkml:trace>
          <inkml:trace contextRef="#ctx0" brushRef="#br1" timeOffset="-69081.8576">9632 3160 69,'-5'2'171,"5"-2"-3,-1 8-5,-4-1 0,2 2-4,-2 0-6,3 6-6,-2 1-10,-1 2 6,2 1-10,-10 6-13,12-8-11,-6 8-7,-1-1-12,-1 1-9,1-2-5,2-5-8,-2 9-3,1-12-6,0 4-11,-3-1-2,7 1-19,-2-1-38,-1-3-40,3 1-31,-1-5-43,8 2-37,-1 2-183,0-5-373,2-2 165</inkml:trace>
          <inkml:trace contextRef="#ctx0" brushRef="#br1" timeOffset="-68530.4926">10266 3230 119,'0'0'190,"0"-9"-12,0 9-14,0-8-11,0 8-19,-7-7-7,7 7-16,-1-4-9,-5-3-8,6 7-16,-10-1-8,10 1-6,-11-3-8,11 3 1,-17 0-9,17 0-7,-21 2-6,8-1-4,1 0-1,-1 6-6,-1-2 0,0-1 0,4 3-5,-4 0 0,1 1-3,4-1-2,-2 0 0,3 8-2,2-8-2,-2 0-2,3 5 1,3 2-4,1-4 1,2 6-1,-1-1 0,7 3 2,1-6-6,3 2 2,-2 1-2,4 0 3,-1 1-1,-1 0-3,2 1 3,-2-1 1,0 0-3,0 3-4,-1-4 3,-2 3 0,3-3 3,-5 4-1,0-1 4,-1-4-6,1 7 8,-2-2-13,-1-3 1,-2 2 1,2-3 0,1-4 2,-4 3-4,0-2 3,6-4 3,-6-1-4,-3 1-3,6 0 11,-6-2-6,3-6 10,-3 7 3,-4-6 3,3 3 5,4-4 5,-18 0 3,4-4 2,14 4 1,-24-4 5,12 1 1,-1 2 0,0-2-1,5 2 6,1-6 1,-1 0 1,0 2 7,3 2-1,2-1-3,-2-5-1,4-1-6,1 0 10,0-1-5,1-1-3,4 2-5,-2-5-3,3 0 1,2-2-7,3-2 1,0 0-4,-1 2-5,-1 1-1,4-7 1,0-2-5,-6 10-4,0 0-2,2-3 8,-1 0-10,0 4 1,2-3-1,-6 2 1,6-2-1,-1 2-1,-1 1-2,-1-2 2,4 6-4,-2 1-2,-1-3-2,0 1-13,-2 2-25,1 1-20,0-3-12,0 0-37,1 3-44,4-6-48,-4 3-238,0 3-475,-2-3 211</inkml:trace>
        </inkml:traceGroup>
      </inkml:traceGroup>
    </inkml:traceGroup>
    <inkml:traceGroup>
      <inkml:annotationXML>
        <emma:emma xmlns:emma="http://www.w3.org/2003/04/emma" version="1.0">
          <emma:interpretation id="{1D556AB3-9E49-4FF4-8227-E83069582C70}" emma:medium="tactile" emma:mode="ink">
            <msink:context xmlns:msink="http://schemas.microsoft.com/ink/2010/main" type="paragraph" rotatedBoundingBox="21372,11424 26870,11435 26868,12231 21370,1222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9AF5CAC-1498-451A-A71D-B432164EB4F7}" emma:medium="tactile" emma:mode="ink">
              <msink:context xmlns:msink="http://schemas.microsoft.com/ink/2010/main" type="line" rotatedBoundingBox="21372,11424 26870,11435 26868,12231 21370,12221"/>
            </emma:interpretation>
          </emma:emma>
        </inkml:annotationXML>
        <inkml:traceGroup>
          <inkml:annotationXML>
            <emma:emma xmlns:emma="http://www.w3.org/2003/04/emma" version="1.0">
              <emma:interpretation id="{46BF9878-E414-4F4B-9295-B7AC5DE24234}" emma:medium="tactile" emma:mode="ink">
                <msink:context xmlns:msink="http://schemas.microsoft.com/ink/2010/main" type="inkWord" rotatedBoundingBox="21372,11587 21963,11588 21962,11966 21371,11964"/>
              </emma:interpretation>
              <emma:one-of disjunction-type="recognition" id="oneOf11">
                <emma:interpretation id="interp55" emma:lang="en-IN" emma:confidence="0">
                  <emma:literal>#</emma:literal>
                </emma:interpretation>
                <emma:interpretation id="interp56" emma:lang="en-IN" emma:confidence="0">
                  <emma:literal>=</emma:literal>
                </emma:interpretation>
                <emma:interpretation id="interp57" emma:lang="en-IN" emma:confidence="0">
                  <emma:literal>z</emma:literal>
                </emma:interpretation>
                <emma:interpretation id="interp58" emma:lang="en-IN" emma:confidence="0">
                  <emma:literal>t</emma:literal>
                </emma:interpretation>
                <emma:interpretation id="interp59" emma:lang="en-IN" emma:confidence="0">
                  <emma:literal>E</emma:literal>
                </emma:interpretation>
              </emma:one-of>
            </emma:emma>
          </inkml:annotationXML>
          <inkml:trace contextRef="#ctx0" brushRef="#br1" timeOffset="-67048.7885">734 4402 14,'0'0'180,"0"0"-5,0 0-5,0 0-6,0 0-9,0 0 0,27 0-6,-19 0-1,3-2-3,0 2-12,10 0-11,-2 0-8,12 0-6,-2 2-11,4 0-7,2-2-10,-1 1-8,-4 2-9,5-3-7,-3 3-5,-2-3-21,0 1-22,-10 2-24,3-2-28,-3-1-32,-6 0-46,4 0-31,-7 2-192,1 1-374,-12-3 166</inkml:trace>
          <inkml:trace contextRef="#ctx0" brushRef="#br1" timeOffset="-66716.551">862 4734 26,'-11'0'252,"11"0"-4,0 0-8,0 0-8,0 0-11,0 0-13,0 0-14,-11 2-14,11-2-19,0 0-13,0 0-17,0 0-16,0 0-8,0 0-12,29 1-6,-12 5-13,5-6-4,10 5-15,1-5-17,10 4-26,-1 0-28,4 0-27,-3-1-26,-12 5-28,1-6-22,-4 1-28,2-3-32,-9 2-32,-12-2-132,7 0-368,-5 0 163</inkml:trace>
        </inkml:traceGroup>
        <inkml:traceGroup>
          <inkml:annotationXML>
            <emma:emma xmlns:emma="http://www.w3.org/2003/04/emma" version="1.0">
              <emma:interpretation id="{C7D3DC96-4B2C-4B65-81D1-5F63EA0585ED}" emma:medium="tactile" emma:mode="ink">
                <msink:context xmlns:msink="http://schemas.microsoft.com/ink/2010/main" type="inkWord" rotatedBoundingBox="22687,11427 26870,11435 26868,12231 22685,12223"/>
              </emma:interpretation>
              <emma:one-of disjunction-type="recognition" id="oneOf12">
                <emma:interpretation id="interp60" emma:lang="en-IN" emma:confidence="0">
                  <emma:literal>72x5</emma:literal>
                </emma:interpretation>
                <emma:interpretation id="interp61" emma:lang="en-IN" emma:confidence="0">
                  <emma:literal>12x5</emma:literal>
                </emma:interpretation>
                <emma:interpretation id="interp62" emma:lang="en-IN" emma:confidence="0">
                  <emma:literal>22x5</emma:literal>
                </emma:interpretation>
                <emma:interpretation id="interp63" emma:lang="en-IN" emma:confidence="0">
                  <emma:literal>52x5</emma:literal>
                </emma:interpretation>
                <emma:interpretation id="interp64" emma:lang="en-IN" emma:confidence="0">
                  <emma:literal>72x55</emma:literal>
                </emma:interpretation>
              </emma:one-of>
            </emma:emma>
          </inkml:annotationXML>
          <inkml:trace contextRef="#ctx0" brushRef="#br1" timeOffset="-65942.7973">2062 4341 167,'0'0'184,"-5"-9"-8,5 9-5,0 0-11,-8-6-7,8 6-10,0 0-14,0-4-14,0 4-11,0 0-11,0 0-7,0 0-7,0 0-10,0 0-4,0 0-4,0 0-5,0 0-8,0 0-2,0 0-6,0 0 0,0 0-2,29 8-3,-23-8-1,-6 0-4,11 2 0,-11-2-6,14 0 2,-4 0 0,-10 0 0,12-5 1,-12 5 2,13 0-1,-5-1-4,-8 1 2,14-4-7,-8 1-2,2 2-1,-8 1-1,15-3 0,-6 0-4,-1 0-1,-8 3-1,14-5 0,-8 3-2,1-1-1,-7 3 0,14-3-2,-6 1 0,-8 2 2,6-2 1,-6 2-1,8-3-4,-8 3 1,6-3-1,-6 3 0,13-3-1,-13 3-1,14 0-2,-7-5 1,-7 5 3,20 0-4,-6-3 3,2 1-4,5 2 2,-1 2 0,1 1 1,-1 1-2,7 0 0,3 2 0,-3-4-2,5 6 4,-4 0 0,7 0 0,-2-1 0,-3 2-1,2 0 4,-1 0-2,-4-1-1,2 1-3,-2 0 4,-12-4-2,3-2 1,-4 4 0,-3-2 0,-5-3-4,5 0 4,-1 1 0,-8 0-1,-2-3 2,0 0 4,0 0 2,-15 8 8,1-6 9,-3 7 5,-9-1 3,0-1 4,-6 4-10,0-2 17,-7 7-15,7-5 0,4 1-2,-7 8-3,7 0 2,7-2-6,-14 5 0,13-1-2,-2-2-1,4 4-2,-2-2 1,4 4-2,3 0 0,-1 0-3,3-5-19,0 3-12,7-2-12,-3 0-25,2-3-36,1 0-27,0-1-42,-1-6-29,6 2-25,-6-2-170,6-3-418,-4-1 184</inkml:trace>
          <inkml:trace contextRef="#ctx0" brushRef="#br1" timeOffset="-65272.9174">3100 4670 115,'0'-7'180,"0"7"-11,3-7-6,-3 7-8,2-11-8,1 7-9,-3 4-1,0 0-10,0-8-11,2 1-12,-1 3-5,4-4-10,-2 1-12,2 1-6,-4 1-2,9-6-10,-2 4-6,-2-1-6,5-5-5,2 3 0,3-4-8,4 2-1,1-1-5,-6 5-3,12-3-5,-5 0-5,-1 2 0,0 7 3,1-4-7,-2 1-2,-1 2-1,0 5-2,-1-2 0,-3 5 2,1-3-3,-6 4-4,-2 1 2,3 7-2,-7-1 3,3 6-2,-4 1 0,-2-4-1,-1 8 3,-1-4-1,-4-1-1,0 6-2,-3-4 4,2-2 1,1-1 1,-4 1-2,1-5 1,0-2 1,0 9-1,0-9 1,-3 2 1,0-2 6,0 6-3,-2-6 9,-1 0 2,0 1 6,-2 0 1,2-3 1,0 0-1,0 0-3,1 0 2,0-3-3,5-1-7,0-1 2,2 2 0,0-2-2,-2-2 3,2 1 0,6-4 11,-4 6 10,4-6-4,0 0-2,0 0-1,0 0-5,0 0 0,18 1-2,-4-2 0,7-3-8,-1 2-2,9 2 0,-1 0-8,7-4-8,7 4 1,4 0-6,0 3-7,-3-2-4,4 1-6,-4 2-9,-2 2-2,-6-4-13,6 3-6,-10 1-13,1-3-12,-5 2-20,-8 1-17,1-1-27,1-1-25,-7-4-31,0 4-166,-7-1-392,1-3 173</inkml:trace>
          <inkml:trace contextRef="#ctx0" brushRef="#br1" timeOffset="-64577.9438">4802 4580 95,'-8'-7'220,"2"-3"-6,0-4 9,-2 6 6,0 0-5,-3-2-8,3 6-9,0-1-13,-3-4-15,3 6-22,2 2-14,6 1-8,-21 0-15,12 6-9,-10 5-12,-3 4-6,1 4-4,-1 2-11,-5 7-5,-5 2-10,7 3-4,-2-1-6,2 2-2,-2 3-6,2-2 0,3-4-10,-2-1-27,3-4-31,-5 4-50,2 2-51,7-6-73,-4-11-63,0 5-204,10-3-502,0-6 222</inkml:trace>
          <inkml:trace contextRef="#ctx0" brushRef="#br1" timeOffset="-64906.8451">4251 4523 16,'0'0'178,"-8"-4"-2,0 3-7,2-3-12,6 4-14,0 0-16,-7-6-13,7 6-9,0 0-9,0 0 4,0 0 0,0 0-7,13 22-1,-5-8-2,9 5-7,-3-4-2,2-2-2,6 4-12,7 12-4,4-3-5,-3 1-5,-2 0-8,6 0-3,-11-8 0,9 10-15,-8-12-22,-2 3-24,-2-1-18,-5-8-15,-1-1-18,-2-2-15,-4 0-12,0-5 1,-2 1-30,1-3-21,-7-1-132,6 2-302,-6-2 134</inkml:trace>
          <inkml:trace contextRef="#ctx0" brushRef="#br1" timeOffset="-63882.6038">5724 4294 33,'0'0'178,"1"-4"5,-1 4-10,7-7-11,-3-1-13,-1 4-12,2 1-4,1-1-14,2 3-13,2-2-8,1 0-2,-2-2-11,7 3-4,5-1-4,-1 6-6,1-3-7,10-3-7,1 9-5,-3-2-3,5-2-7,-5-1-2,5 2-7,-5-3-2,-1 1-4,-9 3-20,2-1-22,-7-3-23,0 2-23,-4-2-32,-2 0-28,-8 0-31,12 0-26,-12 0-94,0 0-292,0 0 129</inkml:trace>
          <inkml:trace contextRef="#ctx0" brushRef="#br1" timeOffset="-63402.8235">5760 4252 149,'0'0'161,"-8"0"-15,8 0-17,0 0-16,0 0-6,-11 8-3,6-5-6,1 2-2,-4 2-5,0 4-7,0 0-2,-3 4-5,1-1-2,-1 2 2,5-2-8,-4 1-4,4-1-5,-2 3-5,2-3 7,0 0-9,-2-2-5,3 2-3,0 0 5,2-3 1,3 1-5,-2 2-5,2-2-3,2-3 0,-2 3-6,6-5-4,-4-2-2,3 7-1,-1-5-3,6 0 1,-4-3 0,-3 1-2,8-3-3,-3 0-3,0 0 0,-8-2 0,19-2-5,-9 2 3,-10 0-3,19 0 2,-5-2-4,2-2-2,-2 1 1,5 2 0,-2-5 1,10 5-2,-6-2-1,7-1-1,-7 2-1,7 1 2,-1 1-3,-5 0 1,-1 0-2,5 0-2,-5 1-1,0 7 1,-6-7-2,4 5 1,-3 1 1,0 2 3,-2-1-2,0 3-2,-3 1 3,1 1-1,-1 3-3,-2-2 3,-1 1-2,-2 4 1,1-1-1,-1-7 1,-6 4 0,0-3 0,0 4 4,-3-9 4,0 6 6,-4-5 3,-7 3-1,3 0 6,-6-4-6,1-3 3,-6 1-3,-5-1-4,-6-1 1,1-4-8,-14-1-23,4-7-30,0 2-26,0 2-53,-1-11-42,16 11-46,-3 0-144,3-2-389,10 0 172</inkml:trace>
        </inkml:traceGroup>
      </inkml:traceGroup>
    </inkml:traceGroup>
    <inkml:traceGroup>
      <inkml:annotationXML>
        <emma:emma xmlns:emma="http://www.w3.org/2003/04/emma" version="1.0">
          <emma:interpretation id="{903D3EE8-9D3F-4EF9-9C06-0417EAE6EF0B}" emma:medium="tactile" emma:mode="ink">
            <msink:context xmlns:msink="http://schemas.microsoft.com/ink/2010/main" type="paragraph" rotatedBoundingBox="26087,12223 32997,12133 33013,13374 26104,13464" alignmentLevel="5"/>
          </emma:interpretation>
        </emma:emma>
      </inkml:annotationXML>
      <inkml:traceGroup>
        <inkml:annotationXML>
          <emma:emma xmlns:emma="http://www.w3.org/2003/04/emma" version="1.0">
            <emma:interpretation id="{9E7BE43E-E3CB-4356-B33F-675E689F4EDF}" emma:medium="tactile" emma:mode="ink">
              <msink:context xmlns:msink="http://schemas.microsoft.com/ink/2010/main" type="line" rotatedBoundingBox="26087,12223 32997,12133 33013,13374 26104,13464"/>
            </emma:interpretation>
          </emma:emma>
        </inkml:annotationXML>
        <inkml:traceGroup>
          <inkml:annotationXML>
            <emma:emma xmlns:emma="http://www.w3.org/2003/04/emma" version="1.0">
              <emma:interpretation id="{F4403602-C582-457D-8B96-B63865190216}" emma:medium="tactile" emma:mode="ink">
                <msink:context xmlns:msink="http://schemas.microsoft.com/ink/2010/main" type="inkWord" rotatedBoundingBox="26088,12232 27744,12210 27759,13388 26103,13410"/>
              </emma:interpretation>
              <emma:one-of disjunction-type="recognition" id="oneOf13">
                <emma:interpretation id="interp65" emma:lang="en-IN" emma:confidence="0">
                  <emma:literal>+8</emma:literal>
                </emma:interpretation>
                <emma:interpretation id="interp66" emma:lang="en-IN" emma:confidence="0">
                  <emma:literal>48</emma:literal>
                </emma:interpretation>
                <emma:interpretation id="interp67" emma:lang="en-IN" emma:confidence="0">
                  <emma:literal>88</emma:literal>
                </emma:interpretation>
                <emma:interpretation id="interp68" emma:lang="en-IN" emma:confidence="0">
                  <emma:literal>I-8</emma:literal>
                </emma:interpretation>
                <emma:interpretation id="interp69" emma:lang="en-IN" emma:confidence="0">
                  <emma:literal>is</emma:literal>
                </emma:interpretation>
              </emma:one-of>
            </emma:emma>
          </inkml:annotationXML>
          <inkml:trace contextRef="#ctx0" brushRef="#br1" timeOffset="-62685.3601">5485 5064 134,'-8'-7'147,"5"4"-5,3 3-9,0 0-12,-5-6-6,5 6-1,0 0-6,-9-4-4,9 4-4,0 0-10,0 0-2,0 0-6,0 0-3,0 0-4,0 0-7,0 0-2,0 0-1,0 0-3,0 0 0,0 0 2,-10 0 3,10 0-2,0 0 1,0 0 4,0 0 10,22 15 2,-3-12-6,-1 2-5,10 3-3,5 0 4,10-1-1,0 6-4,6-6-3,-2 5-13,4-2 0,-2-2 0,1 0-6,6-1 3,-1 1-4,3 2-2,23 3-1,-2 0-1,-22-9-1,4 4 0,17 2-6,-20 2-3,20-5 1,-17-1-5,-4 6 11,0-8-14,0 1 3,-5 0-9,-3 2 3,-3-5-7,-5 1 2,-12-3 0,-1 0-1,-14 2-3,4-2 0,-9 0 0,-1 0-15,0 0-21,-8 0-20,0 0-27,13-2-34,-13 2-38,0 0-48,0 0-32,0 0-41,0 0-183,0 0-485,0 0 215</inkml:trace>
          <inkml:trace contextRef="#ctx0" brushRef="#br1" timeOffset="-62249.7722">5744 5498 4,'0'0'192,"0"0"-8,0 0-18,13 0-18,-13 0-12,0 0-15,0 8-5,-3 1 0,1-2 21,0 7-10,-2 0-13,2 5 11,-3-1-5,2 9 6,-8-1-5,8 4-14,-3-3-4,-5 12-13,3 5-4,0-7-8,2-7-7,-1 6-6,-1-6-10,-4-2-2,4-2-4,0 2-7,3-2 2,-3-1-31,2-1-25,4-8-44,-4 1-43,4-1-36,-2-5-43,-3-2-30,6 1-163,1-5-401,0-5 178</inkml:trace>
          <inkml:trace contextRef="#ctx0" brushRef="#br1" timeOffset="-61511.1061">6449 5588 141,'0'0'159,"-8"-7"-3,0 3-11,0 1-12,-3 2-3,2-3-4,-5 4-13,-5-2-11,3 0-10,-3 2-5,5 0-6,-1 2-12,1 1-4,1 0 3,-2 0-4,2 1-8,-1 4-7,6-1-2,2 7-10,-4-5 2,2 1-2,-1 1-6,6-3-6,-2 5 0,-1-3-2,4 4 0,0-2-4,2-2-2,2 1 1,-2 2 1,5 4-7,3-3 1,1 2-2,2-1-1,5-1-1,-2 5 1,2-2-5,4 2 5,1 0-6,0-1 1,-2-1 0,-2 4 2,2-4-1,-3 8-6,-2-8 5,-3-1-1,-2 1 1,3 6-1,-5-4-2,0-5-2,-1 5 4,-1-6-6,1 1 3,-3-5-2,-1 5 2,-1-4-2,1-5 2,-4 3-1,2-1 4,0-1-2,0-6 0,0 9 3,0-9 3,-1 8-2,1-8 3,-13 3-1,5-3 4,8 0 9,-22-3-2,8-4 4,-5 4-5,2-2 5,-4 0 2,-6-2 1,8 0-1,-6-2 5,8 3 7,2-1 9,3 3 6,4-3 0,-3 3-1,1-3 1,4-2-2,1 0 4,-1-3-6,1 1-5,4 1 2,1-6 7,0 2-2,0-1-11,3-3-3,3 2 1,-3-2-4,2-1-4,8-4-1,-6 0-1,6-1-6,1 2-3,1 1-5,-1-3 4,5 2-5,-3 4 4,3-5-5,-2 7-1,2-5 0,1 6-2,1-1 1,-7 6-4,10-3-2,-10 3-1,4 3 1,-4-2 1,3-1-1,-3 3 1,-6 1 0,5-1-1,-2 0-3,-2 2 3,-1 2 2,-1-2-2,-1-1 2,-6 6 8,5-4-26,-5-3-20,3 3-24,-3 4-24,-13-11-40,5 0-60,-6 4-60,0-3-248,-7-2-529,-2 1 234</inkml:trace>
        </inkml:traceGroup>
        <inkml:traceGroup>
          <inkml:annotationXML>
            <emma:emma xmlns:emma="http://www.w3.org/2003/04/emma" version="1.0">
              <emma:interpretation id="{813218ED-58F8-4428-BA8A-E055884CA87A}" emma:medium="tactile" emma:mode="ink">
                <msink:context xmlns:msink="http://schemas.microsoft.com/ink/2010/main" type="inkWord" rotatedBoundingBox="28585,12190 32997,12133 33013,13374 28601,13431"/>
              </emma:interpretation>
              <emma:one-of disjunction-type="recognition" id="oneOf14">
                <emma:interpretation id="interp70" emma:lang="en-IN" emma:confidence="0">
                  <emma:literal>=zomls</emma:literal>
                </emma:interpretation>
                <emma:interpretation id="interp71" emma:lang="en-IN" emma:confidence="0">
                  <emma:literal>=zom/s</emma:literal>
                </emma:interpretation>
                <emma:interpretation id="interp72" emma:lang="en-IN" emma:confidence="0">
                  <emma:literal>=2om/s</emma:literal>
                </emma:interpretation>
                <emma:interpretation id="interp73" emma:lang="en-IN" emma:confidence="0">
                  <emma:literal>=20m/s</emma:literal>
                </emma:interpretation>
                <emma:interpretation id="interp74" emma:lang="en-IN" emma:confidence="0">
                  <emma:literal>=2omls</emma:literal>
                </emma:interpretation>
              </emma:one-of>
            </emma:emma>
          </inkml:annotationXML>
          <inkml:trace contextRef="#ctx0" brushRef="#br1" timeOffset="-59785.2587">7974 5514 42,'-13'0'175,"13"0"-1,0 0-8,0 0-14,-7 1-3,7-1-11,0 0-4,0 0-11,0 0-6,0 0 4,0 0 0,0 0 1,0 0-5,0 0 3,20 7-5,-12-7-6,0 5-6,9 0 3,-7-3-3,4 0-6,5-1-1,-2 3-9,4-1-2,7 0-8,1 0-7,2-2-3,-1 3-8,0 3-4,4-4-5,0-1-2,-5 1-4,14 0 4,-12-3-15,-2 0-3,-1 0-2,-6-3-3,2 2-9,-4-1-17,-2-3-15,-1 3-24,-3 0-39,-6-5-43,5 6-40,-5-1-63,-2 1-255,2-3-519,-2 0 229</inkml:trace>
          <inkml:trace contextRef="#ctx0" brushRef="#br1" timeOffset="-60212.5627">8036 5240 61,'0'0'170,"-11"0"-7,11 0-6,0 0-11,-8 4-3,8-4-5,0 0-9,0 0-1,0 0-4,0 0-3,0 0-2,0 0-1,0 0-3,0 0-2,0 0-3,0 0-5,0 0 0,0 0-5,0 0 1,0 0-6,0 0-2,0 0-8,0 0-13,0 0-3,0 0-7,0 0-8,35-1-8,-21 2-2,14-1-5,1 2-2,-2-1-3,3 3-2,1 0-6,-1-4-7,0 4-8,3-1-12,1-2-26,-4-1-26,-2 3-14,2-3-21,2 1-32,-15-1-27,7-1-33,-4 2-34,-4-1-185,0 3-430,-5-3 190</inkml:trace>
          <inkml:trace contextRef="#ctx0" brushRef="#br1" timeOffset="-42770.8336">9159 5312 56,'0'0'85,"0"0"-6,0 0 4,0 0-18,0 0-11,0 0 10,0 0-1,0 0-8,0 0 4,0 0 2,0 0-3,0 0 1,0 0-2,0 0-5,0 0-1,0 0-2,-3-19-5,3 19 0,0 0-5,0 0 2,3-9-8,-3 9-3,-3-5 6,3 5 4,0 0-1,-1-9 6,1 9-14,0 0 0,1-8 2,2 5-5,-3 3 1,0-8-4,0 8-6,0-8 5,0 8-8,4-8 2,-3 0-4,4 2-1,0 4-1,-2-3-3,-3 5-1,8-7 0,-2 2 1,2 2 5,5-1-6,-6 1-5,8-2 1,-1-1-1,6 1 3,-5 2-5,5-1 0,-6 1 2,7 0-1,-2 2 1,-3-1-1,4 2 3,-4 0-3,3 2-1,-2-2-3,-5 0 2,-3 0-4,4 4-1,-5 0 0,-1-1 5,-2 1-6,0 5 5,-2-2 0,-3 2 1,0 2 2,-1 3-3,-6 2 4,-1 3 3,2-2-2,-7 6 1,2 0 5,0-2 4,-3 3 2,1-3 2,-1 2-5,5-8-1,-10 6 1,3 2-3,3-6 0,-1-1 3,0-1 5,0 5 0,1-10 0,-1 6 1,3-2 4,0-1 0,-4-1-3,1 0 1,1-2 5,-1 2-5,3 2-1,-1-3 1,-1 1-4,3-3 3,-1 1-6,5-3 0,0-4 0,1 4-2,2-1 5,1-2-3,2-4 11,0 6 11,0-6 10,8 6-4,3-5 3,7-7-6,2 8-6,9-5 1,-1-2-5,7 4-3,0-1 1,7-6-7,-12 5 0,15 2-3,-6-6-3,-6 3 0,-3 3-6,-3 0-13,2 1-15,-7 1-16,-2-1-24,-1 1-24,-5-1-39,-6 4-24,5-3-31,-13-1-35,9 3-109,-9-3-349,0 0 156</inkml:trace>
          <inkml:trace contextRef="#ctx0" brushRef="#br1" timeOffset="-42222.9229">10103 5352 142,'-13'-1'163,"13"1"-6,-12-4-9,4 3-11,8 1-6,-14 1-9,4 3-10,-3-1-5,6 1-10,-6 1-1,-1 2-7,-1 1-5,-4 3-10,5-1-5,0 1-7,5 1-5,-7 1-4,5 2-2,1-1-9,2 3 0,-1-3-4,6 6-1,-2-3-9,5-1 4,5 1-9,1-1 2,0 2-7,5-3 4,2-1-5,1 1 3,0-4-1,2 0-4,3-3 2,-5-1-6,7 1 4,-5-5-2,3 2-1,-2-5 0,1-5 2,-6 2 4,4-2 14,-3-2 1,-2-4-4,1-4 2,1-7 5,-4 0 4,-1-3 4,2-6-5,-1 3-3,-1-2-3,-8 2-1,3-1-5,-1-1 1,-4 3-4,-1 1-1,0 2-7,-2 3 1,1 5-2,2 7-11,0-3-26,1 4-36,-2 1-62,3-1-39,0 8-35,0 0-211,17 0-438,-6 4 193</inkml:trace>
          <inkml:trace contextRef="#ctx0" brushRef="#br1" timeOffset="-41321.7003">10512 5321 17,'0'0'135,"0"0"-31,0 0 10,8-2-9,-8 2-24,0 0 9,0 0-13,21 3 0,-15 0 0,2 1-8,0 0-9,1 2 1,1 1-4,-5 1-7,4 1-7,-1 1 4,-2 5 1,1-1 0,-1 5-6,-5-4 3,1 4 2,-2-1 2,5-1-4,-5-1-3,-5 3-5,3-1 3,2-1-4,0-1-3,-6-5-2,6 4-1,0-4-6,-1-3-1,-4-1 0,3 0 0,2 1-2,0-4-4,-3 2 2,6-1-2,-3-5 7,0 0 9,0 7 16,0-7 9,0 0-2,0 0-5,0 0-4,0 0-5,0 0-7,16-11 1,-10 7-3,-1-3-4,3-2-2,0 0-2,3-3 4,-2-1-8,-1 1-1,5-2-1,1 2-4,-1-2 1,0 2-3,1-2 1,2 2-2,4-6-3,-4 8-1,-2 1 1,0-2-4,2 3 0,-3 1-1,1 1 0,-6 1-4,5 2 2,-6 1-1,0 2 0,-7 0 0,14 2 0,-6 1-1,-2 4-3,1 4 2,-1-1-2,0 3 5,-4 2-5,-1-1 2,-1 2-1,0 3-1,5 0-2,-11 1 3,6-1-1,-2 0-1,2-3-6,0 3 1,0 0 0,0-3-2,0-1 1,-5 1-2,10-6 4,-3-2 4,-4 2-1,2-3 6,0 0 0,0-7 1,0 0-1,0 0 5,0 0 1,0 0-3,10-16 0,-6 3 16,-2 4-1,4-8-5,-4 2 5,4 1 1,1-3 6,0 3-1,0-4-6,-1 3 0,2-3-3,3 4-3,-1 0 2,-1-2 3,1 6 0,-1-4-4,2 4 0,-3 3 2,0-2-9,1 0 4,-2 8-5,1-2 0,-2-3-4,2 4 4,-8 2-3,19 1-3,-11 0 3,0 5-2,-1-2 1,3 3 0,-2 0-5,-2 4 3,-3 1 8,4 6-7,1-3 0,-2 0-2,-5 2 1,6 0 2,-1 0-1,0 1 2,-6 1-3,5 0 0,-2-1-12,-3 1-4,0-4-7,0 2-23,-3 0-12,-2 0-12,-1-5-27,0 4-24,3-6-34,-5 1-12,1 0-29,1-3-152,-5-6-376,5 5 167</inkml:trace>
          <inkml:trace contextRef="#ctx0" brushRef="#br1" timeOffset="-40961.0585">11791 5028 188,'6'-17'211,"4"6"-2,-6 0-15,3 2-7,-4 1-2,3 1-24,1 1-12,-6 3-17,4-1-15,-5 4-12,0 0-12,0 0-8,0 0-5,8 13-5,-8 0-3,0-2-6,0 7 0,-3 6 17,-1 4-7,1-2-8,-5 13-7,-3 0 1,2 5-2,-2-7-4,1 7-1,-2 0-5,-3 1-3,1-1-5,0-1-3,0 3-4,-5 2-3,3-4-1,-5 7-2,6-1-3,-6 0-4,2-1-3,-3-8-8,8 3-7,-5-3-18,1-2-8,4-11-26,-3 9-15,7-12-14,1 1-20,2-4-15,4-4-14,2 2-29,1-6-14,1 1-24,4-4-176,-3-3-398,4-1 177</inkml:trace>
          <inkml:trace contextRef="#ctx0" brushRef="#br1" timeOffset="-40503.3113">12366 5477 61,'-8'-4'125,"-3"-3"-10,3 3-1,-8-4-6,-3 4 7,-1 1-14,-9-1-6,1 2-9,0-1-7,-2 6-3,1-1-8,2 3-8,7-3 1,1 5-5,3 4-5,-5-2-9,7 5-2,0 1-1,0 0-5,-1 0-11,8-1 7,0 12-1,1-8 2,6 1-9,0 7 4,8 0-2,3 2-7,-2 0 5,12-4-5,-2 0-1,11 5-3,-8-10-2,10 7 14,-2 4-3,-10-9-3,1-2 9,2 2-4,-8-3-3,-4-2-2,-2 1 3,-2 0 6,0 2 6,-5-3 4,-4 1 2,-1 1 3,-6-3 7,-2 1 10,-13-2-1,0 0-4,-6-2-2,-1-1 0,-1-4-9,-9-3-4,6-1 0,0-3-5,2 2-21,3-4-27,3-3-40,7-1-53,12 2-60,-5-3-224,10-2-421,2 0 186</inkml:trace>
        </inkml:traceGroup>
      </inkml:traceGroup>
    </inkml:traceGroup>
    <inkml:traceGroup>
      <inkml:annotationXML>
        <emma:emma xmlns:emma="http://www.w3.org/2003/04/emma" version="1.0">
          <emma:interpretation id="{1AA57B3A-ACCC-4259-8A11-99CE4B54DA0E}" emma:medium="tactile" emma:mode="ink">
            <msink:context xmlns:msink="http://schemas.microsoft.com/ink/2010/main" type="paragraph" rotatedBoundingBox="19644,13526 33262,14137 33202,15472 19584,148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1B3826-FD44-406D-A897-80D75C72A0BE}" emma:medium="tactile" emma:mode="ink">
              <msink:context xmlns:msink="http://schemas.microsoft.com/ink/2010/main" type="line" rotatedBoundingBox="19644,13526 33262,14137 33202,15472 19584,14861"/>
            </emma:interpretation>
          </emma:emma>
        </inkml:annotationXML>
        <inkml:traceGroup>
          <inkml:annotationXML>
            <emma:emma xmlns:emma="http://www.w3.org/2003/04/emma" version="1.0">
              <emma:interpretation id="{DB8C1B37-A771-424F-8AF1-6E4A52DD0A91}" emma:medium="tactile" emma:mode="ink">
                <msink:context xmlns:msink="http://schemas.microsoft.com/ink/2010/main" type="inkWord" rotatedBoundingBox="19644,13526 23044,13679 22984,15014 19584,14861"/>
              </emma:interpretation>
              <emma:one-of disjunction-type="recognition" id="oneOf15">
                <emma:interpretation id="interp75" emma:lang="en-IN" emma:confidence="0">
                  <emma:literal>signal</emma:literal>
                </emma:interpretation>
                <emma:interpretation id="interp76" emma:lang="en-IN" emma:confidence="0">
                  <emma:literal>Signal</emma:literal>
                </emma:interpretation>
                <emma:interpretation id="interp77" emma:lang="en-IN" emma:confidence="0">
                  <emma:literal>sigma</emma:literal>
                </emma:interpretation>
                <emma:interpretation id="interp78" emma:lang="en-IN" emma:confidence="0">
                  <emma:literal>Sigma</emma:literal>
                </emma:interpretation>
                <emma:interpretation id="interp79" emma:lang="en-IN" emma:confidence="0">
                  <emma:literal>Cigna</emma:literal>
                </emma:interpretation>
              </emma:one-of>
            </emma:emma>
          </inkml:annotationXML>
          <inkml:trace contextRef="#ctx0" brushRef="#br1" timeOffset="-19839.5496">-1022 6971 89,'0'0'108,"0"0"-4,0 0-7,0 0-6,19-15-9,-12 11-5,1 1-5,-1-5-2,1 2-1,5 1 0,-5 1-4,5-1-8,-4-2 0,1 1-9,-3 0 0,3 1-4,3 1-5,-1-7 1,-2 6-6,1-4-2,3 2-3,0-1-3,-3 0-4,3 0 1,4-2-3,-1-1-1,-3 0-1,4-1 0,9-2-18,-13 1 4,5-3 1,1 0 3,1 0-2,1-3-3,-3 2 0,0 1 11,-5 2 1,-3-7-3,7 2 3,-4-3 0,-6 3 0,1 4 2,1-3 1,-2 3 8,-2 2-3,-1-2-2,-2-1-1,0 7 0,0 3-6,-1-7 3,1 6-3,-3-2 0,0-1-5,0 5-1,0-4-2,-5 2 1,1 0 0,-1 1-2,-5-2 0,2 3 0,-3-1-1,3 2-3,-1 1-1,1-2 0,-5 4 2,1 2 1,2 3-4,-7-1-1,6 4 3,-3 2-3,-4-1-2,4 6 3,-2 4 2,-4 0-2,1 2-1,3-2 4,-3 4-4,5-2 3,-1-4-2,1 4-1,5 3-1,1-7 0,5 2 1,0 1 0,1-3 2,2 3 1,5-1 3,-2-3-4,6 3 0,6-5 1,2 5 0,2-1 3,1-2-5,7 0 1,0 0-3,-3-2 2,4 6-2,-1-7-1,-5 3-2,2 0 7,-8-1 0,0 0-2,-4-2-1,-2 0-4,-1 4 0,-4 1 1,1-7 6,-6 6-1,0-5-1,-3 3 12,-5 1-5,-1-4 0,-5 1 11,-10 2 10,2 1-4,-5-5 0,0-1-6,-1-2 5,-1 0-6,-4 0-5,4-4-5,1 2-13,0 1-27,4-1-23,3-5-34,5 0-42,2 0-162,5-3-317,2-1 141</inkml:trace>
          <inkml:trace contextRef="#ctx0" brushRef="#br1" timeOffset="-19408.9032">-249 6786 84,'0'0'143,"0"0"-13,0 0-3,0 0-8,0 0-7,0 0-9,0 0-9,0-4-10,0 4-10,0 0-6,0 0-6,0 0-3,0 0-7,0 0-5,0 26 0,3-18 5,-3 1 8,0 3-7,0 4 1,0 2-4,2 6 0,-2 0-3,-2 2-7,2 0-5,0-3 3,0 2-11,-3-6-6,3 0-18,0 1-28,0-1-26,5-4-38,0 0-44,-4 2-141,2-4-295,1-5 131</inkml:trace>
          <inkml:trace contextRef="#ctx0" brushRef="#br1" timeOffset="-18818.763">243 6790 50,'-7'-5'180,"7"-1"-5,-3 1-16,3 5-13,-11-9-7,2 8-11,1-3-11,8 4-12,-29 5-10,12 1-6,3 1-10,-4 1-9,1 4-3,1 1-5,-3 5-9,5-3-5,0 4-6,4-1-3,4 1-2,0-1-7,-1-3-8,7 4-6,5-4-6,3-1-8,0 1-14,3-4-10,3-5-2,3 1-3,7-5 0,-6-3-2,10 1 3,-9-9 3,8 2 3,-5-9 6,-5 1 1,-2 0 2,5 0 4,-6-1 0,1-4 15,-3 7-1,-4 0 5,-2 6-4,2-6 6,-1 6-1,-6 0-3,4 3-4,-5 4-2,0 0 1,0 0-5,0 0 2,0 0 1,-6 30 1,-2-7 3,-5 5 5,7 8 6,-2 4 5,6 4 3,-4-4 0,0 5 4,6 1 2,-3 1 9,6 5 3,0-1-4,0 0-4,-1-2-1,4-2-6,0 3 1,-9-6-5,6-4 1,-6-12-3,0-1-1,1-8-4,-2-1 2,-4-3-2,1-7-8,-1-4-22,-4-1-25,-4 0-50,-5-7-45,6-2-59,-11-9-130,3 3-348,1-14 154</inkml:trace>
          <inkml:trace contextRef="#ctx0" brushRef="#br1" timeOffset="-17990.9838">643 7074 70,'0'0'105,"-7"-4"0,7 4-7,-1-7 2,-4 1-4,5 6-4,0-9 7,0 9-11,0-7 2,0 7-6,-6-7 0,6 7 2,-2-4-5,2 4-2,0 0-8,0-10-6,0 10-6,0-7-5,0 7-5,-3-6-7,3 6-2,3-10-5,-1 7-5,-2-4-3,6 1-1,-1 3-3,-4-2-1,6-1 9,-7 6 9,6-8-2,0 5-6,-3-1-4,4 1 0,-1-5-5,2 4-4,0 0 1,-2-1-5,7 3 0,-1 1-2,4-3-1,0 8-2,3-4-5,-5 3 2,5 4 0,-1 7 1,1 0-1,-4 1-2,0-4 1,-4 7 1,-3-3-3,4 8 4,-6-5-3,-1-3-4,-2 4 4,1-5-2,-8 1-1,1-2 1,-2-2 1,-1 2-3,3-3 3,-3-2 5,-2 1 2,1 0-2,3-4 6,-6 2 0,5-2-2,1-2 5,4-3 8,-13 3 0,13-3 2,-9 0-4,9 0-3,0 0 1,-13-10 0,8 9-2,4-6-4,1-5 0,0 1-2,4-4 0,3 1-2,-4-5-2,5 3-1,6-5-2,0-4 0,0 6-3,4-6 1,-1 5 2,4-1-1,1-1-2,-2 7-2,1-4-2,-7 8 1,0 1 0,5 3-4,-3 2 0,-2 3-1,4 4 2,-7 1-2,3-1 4,3 7-5,-2 5 6,-4-1-3,6 6 3,1 6-2,-7 1 1,1 0 0,6 0 4,-4 11-3,-6-11-3,-2 3-13,-6-2-17,3-2-19,-3-7-27,-3 9-31,-3-9-34,1-3-32,2-1-177,-7-2-380,2-5 168</inkml:trace>
          <inkml:trace contextRef="#ctx0" brushRef="#br1" timeOffset="-17208.1314">1858 7073 47,'-8'-9'168,"3"8"-9,5 1-7,-14-4-11,1 2-11,2-1-5,-6 2-6,3 0-10,-4 1-4,-1 1-4,-1 3-5,-1-1-8,-7 4-8,3 3-8,-1 2-5,3-2-6,-1 6-6,3-2-6,4-4-5,-4 8-5,7-6-3,3 8-1,0-2-4,5-3-3,6 4 1,0 0-6,1-4-2,7 2-2,3-2-4,0-3-10,7-1-7,2-1-6,1-5-8,7-2 3,2-3-7,-1 0 2,-7-8 0,0 3 4,-3-4 3,3-3 2,-8-2 15,5-5 12,-6-2-2,-2-3 0,0-1 8,2-1 11,-5 0 2,-2 0 8,-3 9 8,3 1 3,-4 1-2,-2 0-4,0 4-2,0 0-6,-2 3-4,1 2-4,1 6-4,-7-3-4,7 3-4,0 0-2,-12 10 0,10 1-3,1 0-3,-4 0 0,3 5-3,5 0 0,2 1 0,3 1-1,0 0-7,6 4-2,4 1-6,4-5-7,-2 1-8,6-4-2,-6-3 0,7 1-3,-11-5 6,4-2-5,1-5 1,-1-1 7,-4-1-4,3-2 0,-5-4 9,1-4 2,-1 0-2,-3-1 8,0-10-3,0 4 3,-1-10-4,2 1 5,1 0 9,-2-12-5,-2-4 5,2 1-2,4-4 3,-1 1-5,-5 0 3,2-1-3,-3 5 4,5 4-3,-5-4 6,-2 13 8,1 5 7,-6-1 1,5 7 2,-1 1 14,-3 2 1,-1-1 4,-1 8-1,5-3-7,-3 5-2,-2-3-8,0 2-1,0 6-4,0 0-4,0 0-6,0 0 11,0 0-12,0 0-2,-26 22-3,17-7 1,-1 3 3,-5 4-4,0 4-1,4 3 1,-4 7-2,0-1 3,4 10-1,-3-5 2,5 2-1,2-1-6,-1 1-18,4 0-19,5-1-19,5-1-24,4 1-34,4-1-35,8-5-45,8-2-44,-1 0-171,12-6-439,0-7 193</inkml:trace>
        </inkml:traceGroup>
        <inkml:traceGroup>
          <inkml:annotationXML>
            <emma:emma xmlns:emma="http://www.w3.org/2003/04/emma" version="1.0">
              <emma:interpretation id="{09B53420-13DE-4220-B254-3277AE29A5D9}" emma:medium="tactile" emma:mode="ink">
                <msink:context xmlns:msink="http://schemas.microsoft.com/ink/2010/main" type="inkWord" rotatedBoundingBox="23682,13786 28454,14100 28403,14882 23631,14569"/>
              </emma:interpretation>
              <emma:one-of disjunction-type="recognition" id="oneOf16">
                <emma:interpretation id="interp80" emma:lang="en-IN" emma:confidence="0">
                  <emma:literal>E22see</emma:literal>
                </emma:interpretation>
                <emma:interpretation id="interp81" emma:lang="en-IN" emma:confidence="0">
                  <emma:literal>t--22see</emma:literal>
                </emma:interpretation>
                <emma:interpretation id="interp82" emma:lang="en-IN" emma:confidence="0">
                  <emma:literal>El-see</emma:literal>
                </emma:interpretation>
                <emma:interpretation id="interp83" emma:lang="en-IN" emma:confidence="0">
                  <emma:literal>Ea-see</emma:literal>
                </emma:interpretation>
                <emma:interpretation id="interp84" emma:lang="en-IN" emma:confidence="0">
                  <emma:literal>t=22see</emma:literal>
                </emma:interpretation>
              </emma:one-of>
            </emma:emma>
          </inkml:annotationXML>
          <inkml:trace contextRef="#ctx0" brushRef="#br1" timeOffset="-10144.4846">6365 6931 52,'7'-3'166,"-7"3"-8,6-3-2,-6 3-6,1-6 1,-1 6-1,0 0-3,5-5-5,-5 5-7,0 0-8,0 0-11,0 0-16,0 0-9,0 0-9,0 0-9,0 0-7,0 0 0,-12 23 0,4-8-5,1 0-3,-1 7-1,-4 8 8,5-4-3,0 0-13,-1 3 12,1 1-3,6 9-6,-6-1-6,7-1 1,-4-6 7,10 8-12,-6-9 0,6 7-4,-4-7-1,4-3-3,1 2-4,0-5-3,5 0-3,-9-6 2,8-1-5,-3 0-2,0-4-2,3-3-6,-2-1-14,-1-6-16,8 1-25,-4-4-22,6-4-26,-1-3-23,9-1-8,-3-3-13,7-3-16,8-7-10,6-3-26,-1-1-168,-3 0-384,2-2 170</inkml:trace>
          <inkml:trace contextRef="#ctx0" brushRef="#br1" timeOffset="-10134.4822">6172 7111 80,'0'0'180,"-7"-3"-7,7 3 3,0 0-8,0 0-16,0 0-12,0 0-13,0 0-9,0 0-9,33 0-14,0 0-6,-3 0-7,19 7-9,5-6-7,1 1-5,2 2-22,1-4-22,-1-4-27,3 2-33,2-6-45,-4 4-47,-2-4-144,-1-3-301,-6-1 134</inkml:trace>
          <inkml:trace contextRef="#ctx0" brushRef="#br1" timeOffset="-10126.4775">7184 7108 137,'-11'-4'207,"11"4"-5,0 0-6,0 0-16,0 0-17,0 0-16,0 0-11,14-8-17,-14 8-12,29 1-8,-12-1-13,2 0-6,8 0-8,1 0-4,1 2-18,4-2-24,-5 0-31,5 0-38,-1 0-34,11 0-43,-12-2-56,4 1-100,9 1-299,-15-3 132</inkml:trace>
          <inkml:trace contextRef="#ctx0" brushRef="#br1" timeOffset="-10120.466">7258 7354 41,'0'0'206,"13"5"-2,-13-5-4,8 2-11,0 0-11,4-2-14,1 0-15,3 0-11,3 1-14,1-1-13,4 0-10,6 6-5,2-5-8,-1-1-20,2 0-19,1 0-29,-3 0-32,10-1-48,7-8-49,-18 6-58,3-3-130,-3 1-321,-5-5 142</inkml:trace>
          <inkml:trace contextRef="#ctx0" brushRef="#br1" timeOffset="-16250.62">3016 7045 54,'0'-7'106,"3"3"-2,-3 4-5,0-8-10,0 8-9,5-12 1,-3 6 3,3 3-1,1-2-2,-3 1-13,3-3 4,1 4 2,1-2-3,3 2-6,4-1 0,0-6-1,-3 7-7,4-1 4,0 1-13,3 1 1,1-1-5,9 3-2,1-4-5,-2 0-5,1 4 0,-1-3-5,5 3 4,-4 7-1,4-7-9,-3 7 7,-1-7-4,-9 2 0,7 0-1,-10-1 7,-2 1 3,-3 0 3,-1 0 4,0-2 0,-4 0 4,-7 0 1,14 1 1,-14-1-6,8 3 4,-8-3-5,6 4-3,-6-4-5,0 0-2,6 2-2,-6-2-3,0 0-3,0 0-5,0 0-1,7 5 0,-7-5-1,0 4-3,0-4-1,-7 12 0,7-5-1,-1 4-4,-4 3 5,4 0-4,-4 5 0,0-1 0,2 1 3,-3 7-11,6-3 3,-2 3 0,-1-1 0,0 2-2,6 2-9,-3-5-16,5 0-16,-1 1-26,1-3-25,0-5-30,1-1-26,-1-2-42,-5-5-142,0 0-360,1-2 159</inkml:trace>
          <inkml:trace contextRef="#ctx0" brushRef="#br1" timeOffset="-16738.563">3252 6656 5,'0'0'165,"0"-7"0,0 7 1,0-7-4,0 7-4,-3-4-8,3 4-6,-4-7-15,4 7-17,0 0-8,0 0-10,0 0 2,-11 11-4,4-4 4,-3 8-3,2-1-8,-1 10-1,2 0 2,-1 7-7,1-3-5,-3 12-8,2 2-4,5-7-4,-3 7-6,1-4-7,5 7-2,0-6-2,-2-1-5,1-9-11,2-3-14,-2 1-33,2-1-36,-1-2-39,0-5-46,0-5-44,2 3-192,-4-7-410,2-2 181</inkml:trace>
          <inkml:trace contextRef="#ctx0" brushRef="#br1" timeOffset="-15899.3485">3762 6646 59,'0'0'32,"-16"3"-48,7 0-16,9-3 7</inkml:trace>
          <inkml:trace contextRef="#ctx0" brushRef="#br1" timeOffset="-15222.0998">3941 7027 61,'0'0'146,"6"7"-6,-6 0 0,3 0 0,2 4-4,0-4-19,-4 5-12,6 2-10,-1-2-6,-4 2-11,-2 1-7,4 0-4,-2 0-6,-2-2-13,2-4 3,-2 2-3,6 0-9,-6-3-2,0-1-5,0 1 2,5-1-10,-5-3 3,0-4 0,1 10 6,-1-10 1,0 5 5,0-5 7,5 4 1,-5-4-2,0 0-5,0 0 1,0 0-3,0 0-10,0 0 1,9-18 1,-2 13-6,-1-2-3,0-4 3,1 3-7,2-3-1,-1-3 1,3 2-4,-1-3-7,4 1 6,0 1-1,0-2-1,7-2-3,-7 7-1,0 0 1,1 1 0,2 2 2,-3-4-2,4 3-1,-4 4 2,-6 1-4,1 2 2,1-3-4,-6 2-1,-4 2 1,16 3-1,-16-3 1,8 3 0,0 1 3,-2 2-2,-4 1 2,4 3-2,1-3-2,-1 4 2,2 0 0,0 4 2,-2-1-2,0-3-1,2 4-6,-1-6-4,0 3-11,0-2 2,-1-4-1,-1 1 4,-2 1-4,2-1 4,-2-3 6,2 1-1,-1-3 1,-4-2-6,5 4 9,-5-4 2,0 0-3,0 0 0,19-11 3,-14 7 1,0-3-2,1-1-4,-1 1 10,1 1 0,0-4 6,1-2-6,-3 5-1,1 0 2,0-2 0,0 5 0,1-3-1,-3 1 3,0-3-1,2 7-5,-2-4 0,3 5 1,-6 1 1,15-3-2,-15 3 0,11-3 3,-2 3-5,2 4 3,0-4 2,10 7-5,-4 0-4,8 0 9,1 4-7,-3-1 0,9-1 4,-3 2-5,8 3 2,3-1 0,-8 0 4,6-1-3,-10-4 2,2 6 2,0-10-1,-3 0 4,0-3-4,-10 1 5,7-4-5,-7-3 2,4 4 2,-4-5 1,-1-5 2,0 4 2,-2-6 1,2-1 4,0 0 7,-2 0 0,3-6 0,-3 0 7,-6 3 0,2-1 2,-1 3-5,-1 0-1,-6 1 0,3-2 1,-4 6-2,-1-1 4,0-1-6,-1 10-2,-6-3-2,1 4-4,6 1 0,-21 5-1,7 3-5,0 3 4,0 4-5,-4 2 2,-2 0-2,6 9 0,1 0-2,0 1 1,5 0 0,2-1 1,4 3-3,2-2 2,5-1-2,5-1 3,5 1-12,8-1-11,11-3-25,1 0-31,6-7-31,8-6-43,0-7-45,7-2-193,2-6-415,19-13 184</inkml:trace>
        </inkml:traceGroup>
        <inkml:traceGroup>
          <inkml:annotationXML>
            <emma:emma xmlns:emma="http://www.w3.org/2003/04/emma" version="1.0">
              <emma:interpretation id="{7EB5C106-D4D0-4F90-A556-2A04D0CD99A6}" emma:medium="tactile" emma:mode="ink">
                <msink:context xmlns:msink="http://schemas.microsoft.com/ink/2010/main" type="inkWord" rotatedBoundingBox="29044,14165 33252,14354 33215,15170 29007,14981"/>
              </emma:interpretation>
            </emma:emma>
          </inkml:annotationXML>
          <inkml:trace contextRef="#ctx0" brushRef="#br1" timeOffset="-10104.4619">8401 7169 67,'-3'-12'121,"6"7"-4,-2 1-1,1-5-13,3-1 3,-2-1 3,3 1-9,2-2-16,3 1-2,-1-3-4,2 6-12,3-3-5,-1-1-6,0 3 3,3 0-11,-1 6-1,0-8-8,-2 7-2,0 0-6,4 1-3,1 0 2,0 5-4,-3-1-5,1 7-3,-8-1-4,6 2 2,-7 3-3,-4 7 5,-4-5-5,-6 9-4,-4 3 5,-7-2 4,1 10-5,-3-7 4,-3 3-2,2-4 2,-1-1 4,-4 3-5,7-5-4,-2 1 3,6-3 3,-2 0 6,6-5-2,-2-1 0,1-3 0,3 2 10,0-2 3,2-2-4,2 2-1,0-5-2,2-4-2,-3 4 4,4-2 6,1-5 6,3 6-1,-3-6-4,11 5-3,-2-5-2,3 1-3,3-6-2,6 4-1,6 1-7,3-2 1,5-3-5,7 2-6,12 2-16,-4-6-26,1 7-22,0-2-23,4-3-20,-3 3-33,0-4-29,-3 0-165,-1-2-354,-6 4 157</inkml:trace>
          <inkml:trace contextRef="#ctx0" brushRef="#br1" timeOffset="-10093.453">9409 7100 86,'6'-4'120,"1"-3"-17,1-2-1,3 3-9,-3-2 3,1 1-13,9 0-20,-4 0 10,-3 2 0,0 2-11,5-3-1,-5 5-4,6 1-3,-6 0-1,0 1-9,2 2-3,-2 0-2,0 0-5,-3 4 5,5 3-13,-6 0 7,-2 1-9,-3 3 2,-2 2-11,-2 5 10,-4 2-5,0-4 0,-1 6-2,-2 1 2,-4-4-3,5 3 0,-8 2-2,2-4-3,-3-2-3,7-3 4,-1 1 1,3-7 10,-1 2-8,-2-3 10,1-1 7,-1-1 3,3-4-4,0 2 4,2 0-5,3 0 0,-2 0-6,4-6 3,1-1 4,-5 6 10,5-6-1,0 0-6,0 0-4,0 0 0,25 0 0,-3-2-7,5-2-12,2 3-15,15-1-16,-1 0-22,10-1-26,3-1-14,4 0-22,23 1-32,-21 0-173,22-4-334,-5-2 147</inkml:trace>
          <inkml:trace contextRef="#ctx0" brushRef="#br1" timeOffset="-10083.448">10816 7129 119,'-16'3'133,"0"-2"-4,-1 3-15,-2 2-6,0-1-13,3 3-7,-3 2-4,3 0-8,2 4-15,3 0 4,-3 0-3,6 3-3,-5 3-8,2-6-6,8 6 3,-3-1-9,4-2-1,2 3 2,2-2-8,4 7-1,-6-1-2,6 2-2,2 0-4,0-1-5,5-3 1,-7-3 3,2-2-5,-2-2-1,2-1-4,-2-2 3,1 0-4,-6-5 3,4 0-2,-3-2 10,-2-5 5,-2 10 5,-3-6-4,5-4 3,-9 3-6,-4-3 2,1 0-6,-3-1 1,-7-1-3,2 1-2,-1-4-2,1 4-13,-1-4-10,2 2-13,-1-1-15,2 1-11,7-1-15,2 0-15,1 3-16,5-2-31,3 3-138,1-14-285,5 9 126</inkml:trace>
          <inkml:trace contextRef="#ctx0" brushRef="#br1" timeOffset="-10066.4348">11348 7359 42,'0'0'135,"0"0"-11,0 0-2,0 0-4,0 0-7,0 0-9,-6-8-9,6 8-1,0 0-7,0 0-9,0 0 5,0 0-15,0 0-3,-8-3-5,8 3-13,0 0 4,0 0 0,0 0-10,0 0 5,0 0-8,0 0-2,0 0-3,0 0-2,33 8-2,-23-5-8,4-1 4,3 0-6,-1-1 5,0-1-8,0 0 7,3-1-8,-3-1 1,-4-1-4,2-4 4,1 0 1,-4-4-4,0-1-3,1-2 2,-5-1-1,1 0 2,-2 5 3,-6-2 4,6-1-2,-6 4-1,-4-2 3,2 1-3,-4 2-4,-9 4 1,3 0-5,-6 4 11,-8 0 0,-3 8-1,-1-1-3,-3 4 0,-3 8 1,7-4-2,4 3-4,3 1 2,3 2-1,3 2 0,2 1-3,4 0 1,1-1-3,7 7 3,4-4-1,4 0 2,8-1-1,7 1 2,6 3-1,7-4-5,8 1-16,3-5-10,4 0-12,7-7-6,5 2-4,-4-10-2,0-3 2,0-3 3,-2-2 4,2-2 5,-6-4 1,2-6 5,-2-5 6,-2-1-1,-2-4-2,-4-2-7,-7 0 23,-1 3 5,-14 5 8,1-1 3,-8 9 0,-3-5 7,-1 5 11,-4 1 3,-6 1-4,2 2 1,-2 6-7,-16-8 7,3 8 7,-1 3 7,-15 1 0,-5 1 3,2 5-4,0 1-4,-9 6 2,11-4-1,2 2-1,1 4 2,5-1 0,1 4-7,1 0 1,12 2-5,2 3-2,4-1 3,4 5-3,18 2-1,9 4-3,2-4-7,12 0-23,6-5-27,1-4-33,26 5-30,-3-3-31,4-3-42,-18-12-187,-1-8-389,1-6 173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54.3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2021A2-4B81-4005-94D3-9D4B39D7154A}" emma:medium="tactile" emma:mode="ink">
          <msink:context xmlns:msink="http://schemas.microsoft.com/ink/2010/main" type="inkDrawing" rotatedBoundingBox="26267,9714 29145,9744 29144,9833 26267,9802" semanticType="underline" shapeName="Other">
            <msink:sourceLink direction="with" ref="{4830E52E-586C-4D94-947F-1F8533D6EA0E}"/>
          </msink:context>
        </emma:interpretation>
      </emma:emma>
    </inkml:annotationXML>
    <inkml:trace contextRef="#ctx0" brushRef="#br0">-4-3 88,'0'0'154,"0"0"-6,0 0-15,0 0-4,0 0-16,0 0-7,0 0-9,0 0-4,0 0-17,-5-5-6,5 5 1,0 0-7,0 0-10,0 0-9,0 0 10,0 0-10,0 0 17,0 0 9,19 14 0,-6-10 2,6-1 0,-3-1-8,4 5-8,10-5-2,2 5-2,-2-2 0,5-3-1,9-1-2,-3 4-1,2-1-12,-10-1-3,-3 1-5,16 3-1,-15-7 1,15 2-7,-3 3-4,3-4 2,1-1-1,4 4-3,2 2 0,-2-3 0,3-2-1,1 3-4,5-4 1,-6 4-3,3-6 2,1 4 2,-1-4 1,2 2 5,-6 0-3,3-3 4,1 0-3,-4 2 2,-2-2 3,-4 0 5,4 2 3,-8-1 0,5-2-4,-3 4 2,1 0-1,-5 0-4,1-4 5,-10 4-5,11 0 0,-10 3 2,9-3 0,-7 0-2,-2 1 5,10-1-1,-13 0 13,2 0-10,-7 0 4,2 0-5,1 0 2,1 4 1,-9-2-1,1-2 2,-1 0-9,1 1-1,-5-1 5,4 0-5,-4 0 7,2 3 5,-7-2-6,6-2 7,-8 1 2,9 1 3,-7-1-1,3-4-4,-3 4-2,7 3-6,-6-7 8,-1 2-4,7 2-15,2-4 5,-4 4-14,5-1 2,-1-4 2,1 5-3,-1-2 3,-1 2-20,-1 0-15,-3 0-11,-2 0-16,0 0-21,-4-4-30,-9 4-40,17-1-56,-10-2-62,-4-3-272,-3 6-573,5-9 254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0:07.0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8D6CD6-2866-4822-8EA6-4C053F317E2E}" emma:medium="tactile" emma:mode="ink">
          <msink:context xmlns:msink="http://schemas.microsoft.com/ink/2010/main" type="inkDrawing" rotatedBoundingBox="17569,16570 18184,6839 18506,6859 17892,16590" semanticType="callout" shapeName="Other"/>
        </emma:interpretation>
      </emma:emma>
    </inkml:annotationXML>
    <inkml:trace contextRef="#ctx0" brushRef="#br0">719 0 9,'-5'4'54,"5"-4"-3,-1 5-5,1-5-4,-5 5 0,5-5-5,0 0 5,0 0-5,-2 6-1,2-6-5,0 0 2,0 10-5,-3-7-2,3-3 0,-3 7-7,3-7 1,0 7 9,0-7-1,0 7-7,0 0 3,0 0-2,0-2-4,-2 4 8,2-4 8,0 2-7,-4 4 6,4-8-11,-2 6-1,-1 0-4,0 0 2,3-1-3,-7-1 13,7 2-9,-1 3 0,1-4 2,-3 3-8,3 0-7,0-4 9,0 3-5,0-1 1,0 2 10,0 1-7,-3-4 1,-1 1 0,4 2-2,0 1-5,-3-1 3,3 3-4,0-1 5,-3 1-1,3-1-6,0 0 8,0 0-4,0 6 3,-5-7 0,5 6 1,-6-6 0,6 3-2,-3 1-1,0-3-2,3 2-4,-3 1-1,3-3 0,-2-2 8,2 4-7,0-2 0,-3 1 0,3 0 1,0 1-3,0-4 1,0 2-7,0 4 10,0-6-2,0-3-2,3 8-3,-3-2 11,2-1-10,-2 1-2,0 2 5,3 0 0,-3-2-4,3 0 3,-3 2-3,3 2-1,-3-4 5,0 1-1,0 3 2,0-3 8,0 0-13,0 4 1,0-1 2,0 2 0,0-6 2,0 4-3,-3-3 2,3 3 0,-3-3-5,3 4 4,0-4 0,0 2 5,0-1-5,0 2-3,0 1-4,0-5 8,3 6-7,0-2 2,-3 1 2,6-1-1,-4 0 3,4 5 0,-6-5 0,10 7-2,-10-6 3,3-1-2,-2-1 0,-1 4 6,7 1-5,-7-3-6,6 6 5,-6 0 3,2-5-1,2 5 2,-2-3-3,-2 3-1,0-7 0,0-1-1,0 5-3,-2-4 4,2 0 1,0 1 12,2 5-11,-4-8 0,2 2 1,2-1 1,-2 1-1,-2 3-1,4-2 1,-2-5-3,0 6-1,0-2 1,0 0 2,0 2 2,-2-6-5,4 8 6,-2-7 6,0 4 1,3 0-4,0-2-5,-3 2 6,2-1-4,-2 0 1,0 1-4,0 2 4,0-3-2,0 6-3,0-2 4,-2-3-1,-1-4 1,0 6-1,3-4-2,-2-1 1,-2 0 1,4 0 6,-2 1-7,-1 1 2,3-3 6,0 4-6,-3-4-3,3 4 3,0-9-4,0 9 0,0-1 2,6-4-2,-6 3 0,2 3 1,-2-1-2,0 0 0,6-3-2,-6 5 2,0-2-2,0 5 0,0-4 1,-2 2 2,-2 0-2,4-6 1,0 4 5,-2 6 2,-1-8 0,0 6-4,3-6 5,-3 2 0,-1 0-5,4 4 1,0-3-3,0-5 2,0 5 2,4 5 2,-4-11-5,0 3-3,3 3 0,-3-2 4,3 1-3,0 2 4,-1 1 0,-2-4-1,6 1-2,-6 0 1,0 1 0,3 1 2,-3 1-1,0-5-2,-3 0 5,3 1-3,0-2-3,-2 1 3,-2-1-2,4 1 1,-5 1 4,2 0-2,3-1-2,0-3 1,0 4 1,-7-2 0,7-1-6,-1 1 3,-2 2 3,3-7-3,0 10-3,0-7 0,0 0 1,0 3 3,-3-3-1,3 4 3,-7-1-6,7 0 0,-6-3 4,6 4 0,-5-2 5,2 3 5,3-2 1,-3 6-3,3-6-5,-3-1 1,3 2-2,-3 3 0,1-5 1,2 0-3,-3 8 0,3-6 3,-3-1-2,6 1-2,-3 5-2,0-7 2,-3 1 3,-1 0-7,8 1 4,-8-1-3,4-2 1,0 1 1,0 3 0,0-2-1,0-1-1,-4 1 4,1-1-3,3 3-1,0 0 0,-7-2 0,7 0 1,-3 8 0,2-7-3,1 0 2,-5 2 2,5-5-1,-5 8 1,5-5-2,-3 4-1,0-6 4,3 7 1,0-4-2,0-1 0,-3-3-1,3 2-3,3 2 4,-8 1-2,5 1 1,-3-2-3,1-4 4,2 4 0,2-1 0,-4-1-3,1 0 3,2 5 0,-2-4-1,-3 7-1,4-7 2,0-1-3,0 3 2,0 2 1,0-1-2,0 3 3,-3-2-1,3-4 3,3 6-5,-3-2 2,0-6-2,0 7 3,5 0-4,-5-1 0,0-2 6,2 3-5,1 1 3,-3-8-3,2 1-1,1-1 1,-3 9 0,0-1 1,0 1-1,3-2 2,-6-6-2,3 5 1,-3 1 0,1 2 2,-1-3-6,1-1 5,2 1 2,-1-5-2,-3 3-3,1 2 5,-1-4-5,2 6 4,-3-6 0,2 5-3,-2-8 6,4 4 0,-4 3-4,3-5 4,-1-1-3,-1 1 1,-1 1 0,2-1-6,-2 1 5,3-2 2,-2 0-5,0 1 0,1-2 1,0-2 4,2 5-3,-4-2 3,0-1-2,3-2 0,1 4 0,-1-3-4,2 3-1,-3-2 3,0 2 2,0 0-1,1 1 1,1-1 0,-4 0-1,2 1-2,-2 0 0,3 5 0,-4 2 3,6-3-1,-6 1-1,4 1-3,-3-6 7,-1 0-4,6-2 0,-3 7 0,-2-2-2,4 6 2,-4-10-1,-1 5-1,2-1 3,4 3 1,-6 1-4,1-2 3,4 4-4,-1-3-1,-3-1-3,4 2 6,-4 0-5,4 3 3,-4-7 1,3 4 0,2 3-2,0-3-1,0 0 3,-1 2-2,-4-4 1,5 2 3,0-3-1,0 5-1,-2-1 0,2-1-4,-4 0 2,4 1 4,-5 1-1,2-1 2,1 2-3,-4-3-1,3 4 3,-1-1-2,-2 0 5,6-1-8,-5 0 6,-1 2 2,3-2-1,0 3 1,1-2-1,2 1 1,0-2-2,-6 0 2,6 1-3,-3 0 0,3-3-1,0 6 3,0-1-4,-3-5 4,-1 4-5,4-4 3,0 4 1,-1-5-3,-2 4 4,-1 2 4,-2-2-5,3 0-2,-2-3 3,-1 0 4,1 2 0,0-3-5,1 3 2,-1-2-1,0 0 5,0-1-5,2 1 6,0-2-4,-2 1-5,2 1 4,2-8-1,-1 6 2,2-7-1,-3 8 2,1 1-3,2-8-2,-1 6-2,-1 2 8,-1-8-5,3 4-4,-2 4 12,-4 2 0,5-4 0,-1-1 5,-4 2-1,1 0-1,-1 1-2,4-3 3,-6 6 2,2-6-5,-1 1 2,3 1-2,-1 1-2,-1-2 2,1 3-4,-3-1-3,3 2 1,1-4 3,-1 2-2,0 0-2,2-2 2,-3 2-1,1-2-2,2-1 0,-4 1-1,3 1-2,2 1 3,0-7 2,-2 6-3,-3-1-1,6 1 2,-4-3 4,2-3-3,1 7 0,-2-1 1,-1-6-2,3 7 3,-1-7 2,3-3 0,0 10-1,-3-8 3,1 1-3,2-2-2,0 1 2,0 5 3,2-8-4,-2 2 1,0-1 2,3-3 1,0 4-4,-3 3 3,2-4 1,4-1 1,-3 0-3,-1-5-2,-1 5 2,1-6-3,-2 0 4,0-1-9,5 0 8,-5-4-2,1 3-1,-1-7-1,-1 10 4,-4-4-5,5-6-12,0 0-21,-9 0-45,9 0-56,-19-9-24,8 2-61,-7-1-166,7-6-412,-3-2 182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0:18.4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9F31DD-46D2-4483-AEC0-35EAF25E5146}" emma:medium="tactile" emma:mode="ink">
          <msink:context xmlns:msink="http://schemas.microsoft.com/ink/2010/main" type="inkDrawing" rotatedBoundingBox="18930,7026 21079,7112 21078,7147 18928,7061" semanticType="underline" shapeName="Other">
            <msink:sourceLink direction="with" ref="{4F3338A3-5F8E-4B99-B8D2-ABD98AEB5D4F}"/>
          </msink:context>
        </emma:interpretation>
      </emma:emma>
    </inkml:annotationXML>
    <inkml:trace contextRef="#ctx0" brushRef="#br0">110 26 95,'-7'-5'102,"2"3"-4,5 2-1,-11-4-1,5 1-5,6 3-4,-6-5-8,6 5-2,-8-4-3,8 4-8,-8-2-8,8 2 2,0 0-3,-13 0-1,13 0-5,-14-1-3,14 1-1,0 0-9,-14 1 0,14-1-2,0 0-6,-11 2-2,11-2-5,0 0 2,-7 4-5,7-4 2,0 0 0,0 0 7,0 0-3,0 0 12,0 0 7,0 0 6,18 8 0,1-4-3,0-3-3,6-1 1,4 6-1,2-6-3,1 0-5,14 1 1,-4 3-1,4-1-6,1 0-1,-4 1-4,5 0 0,-6-4-4,-1 2 0,5 0 0,-16 2-3,2-4 0,-1 0 1,-5 0-5,-4 0 3,-2-6 2,-1 6-3,-3-2 4,2 2 0,-9 0 4,4 0 3,-4 0 0,2-4-2,-1 1-4,-10 3-2,19 0 0,-10 0-3,2 0-4,0-1 2,7 0-2,-1 2-2,-3-2-1,7 2-2,7 0 1,1 6 2,-9-7-1,9 0-2,4 2 2,-5-2-6,1 2 3,-1 3 0,-7-2-3,6 1 0,-7-4 1,4 3 1,-7 2-3,7-5 5,-8 4-5,4-2 2,-1 3 0,-3-3-4,-2-1 4,5 3-2,-3-4 3,0 2 5,-3-2 6,-2 0-1,4 0 0,0-2 3,0 2-2,3 0 8,-2 2-5,-1-4-1,3 0-4,-1 0 1,-3 2-2,4-1 1,-1-1-3,-3 4-2,1-2-2,5-2 3,-4 2-2,3 0 0,-3 0 4,1 3 0,-1-4 1,-2 1-1,5 0 1,-2 0-1,2 1 2,2-2-2,6 1 1,-8 1-3,8 1-1,-5-2 1,5 0 1,-5 2-2,-3-4-3,-3 2 7,-4 2-3,1-2 3,-5 0 2,-8 0-2,12 2-2,-12-2 2,8 0-5,-8 0-1,0 0-13,8 1-17,-8-1-27,0 0-27,0 0-34,8 6-14,-6-1-23,-2-5-41,4 7-57,-2-2-178,4-3-458,2 3 203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8:33.62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F3F14C-6F4E-4C4B-AB64-56DC24155AAC}" emma:medium="tactile" emma:mode="ink">
          <msink:context xmlns:msink="http://schemas.microsoft.com/ink/2010/main" type="writingRegion" rotatedBoundingBox="2637,6431 18275,6693 18102,17047 2464,16786"/>
        </emma:interpretation>
      </emma:emma>
    </inkml:annotationXML>
    <inkml:traceGroup>
      <inkml:annotationXML>
        <emma:emma xmlns:emma="http://www.w3.org/2003/04/emma" version="1.0">
          <emma:interpretation id="{E3307C1A-E834-4586-B551-C5AAAFFF727A}" emma:medium="tactile" emma:mode="ink">
            <msink:context xmlns:msink="http://schemas.microsoft.com/ink/2010/main" type="paragraph" rotatedBoundingBox="4748,6280 8755,6632 8669,7602 4663,72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84D303-2A02-4D72-A815-427F9839039D}" emma:medium="tactile" emma:mode="ink">
              <msink:context xmlns:msink="http://schemas.microsoft.com/ink/2010/main" type="line" rotatedBoundingBox="4748,6280 8755,6632 8669,7602 4663,7250"/>
            </emma:interpretation>
          </emma:emma>
        </inkml:annotationXML>
        <inkml:traceGroup>
          <inkml:annotationXML>
            <emma:emma xmlns:emma="http://www.w3.org/2003/04/emma" version="1.0">
              <emma:interpretation id="{BA886C35-9627-4459-9F03-9FEA3B718717}" emma:medium="tactile" emma:mode="ink">
                <msink:context xmlns:msink="http://schemas.microsoft.com/ink/2010/main" type="inkWord" rotatedBoundingBox="4733,6450 6110,6571 6040,7371 4663,7250">
                  <msink:destinationLink direction="from" ref="{65A89BBE-79D0-485E-BADF-275C891602F6}"/>
                </msink:context>
              </emma:interpretation>
              <emma:one-of disjunction-type="recognition" id="oneOf0">
                <emma:interpretation id="interp0" emma:lang="en-IN" emma:confidence="0">
                  <emma:literal>72</emma:literal>
                </emma:interpretation>
                <emma:interpretation id="interp1" emma:lang="en-IN" emma:confidence="0">
                  <emma:literal>7z</emma:literal>
                </emma:interpretation>
                <emma:interpretation id="interp2" emma:lang="en-IN" emma:confidence="0">
                  <emma:literal>T2</emma:literal>
                </emma:interpretation>
                <emma:interpretation id="interp3" emma:lang="en-IN" emma:confidence="0">
                  <emma:literal>7°</emma:literal>
                </emma:interpretation>
              </emma:one-of>
            </emma:emma>
          </inkml:annotationXML>
          <inkml:trace contextRef="#ctx0" brushRef="#br0">2-1599 7,'-4'-6'92,"0"1"-2,4 5-20,-3-4-3,3 4 4,-5-5-5,5 5 0,0 0 1,0 0-7,-6-6 1,6 6-11,0 0 0,0 0 2,0 0-5,0 0-1,-7-4 7,7 4-10,0 0 5,0 0-14,0 0 2,0 0 5,0 0 3,0 0-7,-6-3 4,6 3-4,0 0 3,0 0-4,0 0 2,0 0-4,0 0-4,0 0 1,0 0-5,0 0 0,0 0-2,0 0-4,0-8 7,0 8-11,0 0 1,0 0-7,0 0 0,0 0 5,0 0 2,5-8-8,-5 8-1,0-9-5,0 9 5,0-5-7,0 5-1,0 0-4,1-9 10,-1 9 2,0-7 0,0 7 1,0-9-2,0 5-5,0 4 1,5-13 2,-5 7-2,0 1 0,0-4 4,-2 2-3,2-1-2,2 4 6,-2-4-6,0 1 1,0 1-4,0 6 0,-2-9 2,2 9 2,0 0 3,0-7 2,0 7 1,0 0-3,2-7 5,-2 7-4,0 0-3,2-4-1,-2 4 4,0 0 0,0 0-2,0 0-2,0 0 3,1-8-2,-1 8-3,0 0-3,0 0 1,0 0 2,6-3-1,-6 3 5,0 0-4,18 2-3,-18-2 4,25 1 2,-12-1-7,7 0 0,1 0 2,-1 5 2,12-2 0,-7 0-2,2 1-3,3-3 3,0 2 2,2 1 0,-4-2 4,1-1-1,-6 3 0,9-2-6,-16-2 0,3 3 0,-5-3 3,-3 2 2,-1 2-4,-1-4 4,-3 1-1,-6-1 11,0 0-1,15 0 13,-15 0 2,0 0 6,12 0-3,-12 0 0,0 0-2,0 0-6,0 0 6,0 0-9,0 0 0,0 0-1,0 0-6,0 0-1,0 0 2,-14 14-5,8-8-1,-1 2-1,-1 8 6,1 2-3,-3 4 5,-1 1-6,-2 2 4,-2 12-1,-3-1 7,2 1-6,-3 3 5,2 0 0,-2 0 8,2 0-3,-4-3-1,1 1 0,7-2 3,0-7-7,2-1 2,0-2-2,2-2-1,-1 2 1,2-8-6,-1-1 4,4-3-7,2 0 0,-5-1-13,3-1-17,4-5-26,-2 0-28,-1 0-26,4-2-33,0-5-32,0 0-196,0 0-394,0 0 174</inkml:trace>
          <inkml:trace contextRef="#ctx0" brushRef="#br0" timeOffset="725.7585">778-1647 84,'1'-3'94,"6"-4"-8,-6 2-15,5-1 9,1 3-12,-1-4-8,2 3 2,-2-1-1,-6 5-9,8-5-5,-1 0 0,-1 4-7,-6 1 0,8-8 3,-2 4-10,2 0-4,-2 1 4,2 2-1,2-5-8,1 1 1,-2 4-4,2 0 6,0 1-8,7-1 8,-4 2-9,0 0-9,2-1 9,3 5-7,-5 2 3,2-3-1,-2 4 4,-1 0 1,1 2 1,-8 4-2,-1-1 0,5 6 16,-9 1-5,-1-3 4,-1 3 11,1 4 0,-10-2 9,5 5-4,-6-1 1,2-2 1,-2-9 0,0 7-2,-2 1 4,2-6 0,2-2 5,-4 0-1,0-4-2,4 3-2,-1-6-3,-1 4-4,2-2-3,-1-2 0,1-1 0,-1-2-2,1 1-6,1-2 3,2 0 2,2 0 3,-3 1 1,7-5 1,-7 5-3,7-5-2,0 0-6,0 0 1,0 0-5,0 0-3,0 0-3,0 0-3,35-14-1,-14 9 0,-3 3-1,13-5-5,-1 2-7,11-6-10,-7 4-16,9 0-10,-14-1-13,2 1-20,-2 0-24,-9 0-18,1 3-17,-1-1-36,-1-2-50,-6-1-151,-5 5-390,0-1 173</inkml:trace>
        </inkml:traceGroup>
        <inkml:traceGroup>
          <inkml:annotationXML>
            <emma:emma xmlns:emma="http://www.w3.org/2003/04/emma" version="1.0">
              <emma:interpretation id="{8B3B771C-FCFE-49F9-AA63-4D0B66980075}" emma:medium="tactile" emma:mode="ink">
                <msink:context xmlns:msink="http://schemas.microsoft.com/ink/2010/main" type="inkWord" rotatedBoundingBox="6429,6428 8755,6632 8684,7430 6359,7226">
                  <msink:destinationLink direction="to" ref="{65A89BBE-79D0-485E-BADF-275C891602F6}"/>
                </msink:context>
              </emma:interpretation>
              <emma:one-of disjunction-type="recognition" id="oneOf1">
                <emma:interpretation id="interp4" emma:lang="en-IN" emma:confidence="0">
                  <emma:literal>kmph</emma:literal>
                </emma:interpretation>
                <emma:interpretation id="interp5" emma:lang="en-IN" emma:confidence="0">
                  <emma:literal>kemp h</emma:literal>
                </emma:interpretation>
                <emma:interpretation id="interp6" emma:lang="en-IN" emma:confidence="0">
                  <emma:literal>temp h</emma:literal>
                </emma:interpretation>
                <emma:interpretation id="interp7" emma:lang="en-IN" emma:confidence="0">
                  <emma:literal>temple</emma:literal>
                </emma:interpretation>
                <emma:interpretation id="interp8" emma:lang="en-IN" emma:confidence="0">
                  <emma:literal>tamp h</emma:literal>
                </emma:interpretation>
              </emma:one-of>
            </emma:emma>
          </inkml:annotationXML>
          <inkml:trace contextRef="#ctx0" brushRef="#br0" timeOffset="3001.2275">1667-1736 70,'0'-5'146,"0"5"-7,0 0-11,0 0-9,0 0-11,0 0-12,0 0-16,0 0 3,0 0-12,0 0-12,0 0 1,0 0-9,0 0-6,4 26 7,-4-17-1,1 7-2,-1 1 2,0-1 1,0 5 9,3 3-9,0-8-6,-6 3 4,3 0-4,0 6 10,3 1-6,-1-2-9,0-4 3,1-4-2,-3 8-10,0-7-6,1 1 4,-1 0-5,2-3-2,-2-1 2,0 3-3,5-9-4,-10 2-3,5-3 2,5 2-4,-5 1 7,0-8-7,0-2-5,-5 8 5,5-2 7,0-6 10,0 0 4,5 4 2,-5-4 1,0 0 1,0 0-3,0 0-5,0 0-4,0 0-3,6-17-3,-4 10-2,2 1 0,0-1-3,0-2 1,-1-1-2,4 1-5,-1-2 1,0 0-3,2 1 4,0-3-3,3-2-5,-4 0 0,2 1-2,4-1-2,-7 2-5,8-3-1,0 1-5,-2-5-2,-1 6-8,4-1 5,1 4 0,-2-3-1,2 3-1,3 3 1,0-4-4,-3 5-5,1-2 9,-2 0-6,0 6 0,-5-2-3,1 2-2,-3 0-3,-2 1 1,0-1-10,1-3 3,-7 6 0,8-1-10,-8 1-3,0 0-3,6-3 7,-6 3 0,0 0 4,0 0 4,0 0 0,0 0 4,0 0 2,-25 11 0,18-7 12,-4 1 1,0-3-8,2 3 8,-2 1 0,1-3 0,-4 2 4,3 1 1,1 0-1,-2-4 5,-1 4-4,5 0 5,0-2-1,2-1 1,-2 1 2,2 3 0,0-5 2,-1 3 8,2-1 5,-1-1 4,3 2 1,1 1-3,-1-1 1,0 3-1,0-2 7,0 1-5,0 3 3,3-1 4,3-1 0,0 3-6,0 0 2,0 1-1,-3 4-3,8-3 7,-2 5-3,4-3 4,-2 1 6,0 2 1,4 4 9,4-4-1,-2 3-4,5 0 0,0-2-2,2-2-2,-5-6-2,4 5-3,-4-2 1,3-2-2,-5-5-3,0 0-5,1-1-1,-3-3-14,-4-3 1,3 1-3,-11-1-2,15-3-8,-6 2-13,-6-5 3,0-1-1,5 2 10,-5-6-4,1 1-3,-1-7-7,1 0 4,-4 0 6,7 1-7,-7-3 10,5 2-1,-2 3 4,-3-4 11,0 4 8,6 2-1,-6 3 1,0-3 4,0 4 9,3 0 4,-1 3 3,1 0-7,-3-3 4,0 8 0,0-10 3,1 5 5,-1 5-6,2-7 3,-2 7-1,3-7 5,-3 7-1,0 0-3,0-4-4,0 4-5,0 0-1,0 0 3,0 0-6,0 0-2,0 0-5,0 0 3,0 0-4,0 0-3,0 0 1,10 17 0,-9-11 3,2 1-1,1 6 4,-1-5-8,-3 1 2,3 3-1,-3-3 2,5-1-3,-4 2-1,1-2 5,1 3 0,-1-4-1,1-2-3,0 1-1,-3 2 3,1-4 1,-1-4-1,5 8-2,-3-6 7,-2-2-4,0 0 1,0 0 1,0 0-3,0 0 0,12-12 4,-8 6-2,0 2-3,-1-2 2,1 1-3,2-1 2,-3-1-1,3-1 1,-1-1 1,3 2-4,-2 0-1,-1-2 1,1 0 0,2 2 0,-1 2 0,4-2 1,-2 0-3,4 4 0,0-2 1,-7 1 0,2-1 2,0 3-3,4-3 2,-4 5-2,5-2 4,-13 2-6,14 2 0,-6 2 4,-2-1-2,2-1-2,-1 3 0,0 1 2,0-2 1,-1 5-3,-1-4 4,-2 4-4,3 3 2,-6-3 1,5-2-2,-2 0-6,-3 2 8,2-2 3,-1 0-1,-1-4-1,4 5 3,-4-4-3,0-4-1,3 7 3,-3-7 0,1 4 4,-1-4 6,5 7 9,-5-7 4,0 0-5,0 0 0,0 0-3,0 0-2,14-14-2,-9 9 1,-2-1-6,5-1 4,-2 0-4,1-1 0,-1-3 1,2-1-1,-2 5 1,-1-4-1,1 3-4,-1 1 2,0 0-2,0-1-1,-2 0-1,1 5 2,-2-2-2,-2 5-3,5-6 3,-5 6 2,3-7-7,-3 7 2,0 0-1,5-4-1,-5 4 1,6-3-4,-6 3 4,0 0 0,17 3-4,-17-3 5,15 4 2,-3 1-1,1-1-6,-4 1 5,7 4-1,0-2-3,-2 2-12,2-3-3,-2 1-5,5 3-1,-5-3-7,4 1-7,-4 3 3,0-6 0,0 2 7,-1-4-3,-5 2 3,3-5 3,-3 1-1,-8-1 3,14-2 2,-8-3 4,1-2-4,-4 1 8,2-2 7,-4 1 1,-1-4 12,0 0 2,2-1 1,-2-2 6,-2 1 4,1-3-3,1 4 12,-3 1 13,1 3-4,-1-1-2,0 1 3,3 3-3,-2-3-5,2 8-2,-5-11-4,4 9 0,1 2-7,0 0 2,0 0-4,0 0-1,0 0-3,-2 25-1,4-16 6,-2 6-4,0 2-3,-2 3-2,-1 8 3,1-2-1,-4 2 1,5 10-4,-4-1 0,3-4 2,-1 4-2,-2-6-1,1-1 6,4-3-7,-4 4 3,6-6-1,-4 4-3,1-13 3,1 1 0,-3-1-3,6-7 1,-3 1 0,0 1 3,-3-4 3,6-2 0,-3-5 7,0 7-1,0-7-1,0 0-4,0 0 2,0 0-4,0 0-1,9-23 0,-2 8-6,-4 2-2,6-4-3,-1-9 1,0-3-4,-2 1-1,4 1-4,3-10 1,-7 9-1,0 0 5,0-4-2,-1 6-1,5-4 3,-4 7-1,2-2-1,-5 2 3,8 1-1,-1-1 1,1 7-1,-7-1 7,8 3-3,-3 2-2,-6 5 0,3-3 0,-1 3 1,0 4-4,1-4 3,4 5-1,-10 2 2,14 7 1,-6-2 2,1 1 0,-2 8-3,1-2 4,-5 3-2,5 2 5,-4 0-2,1 2-2,-2 1 3,-1 4 1,3-8 0,-1 4 0,-2-1-2,0-1-2,-1-4 8,-1-3-3,0 1-2,0-3-1,0 1 5,0-3-3,-1 0 0,1-7-1,-15 0-10,15 0-7,-31-7-25,4 3-28,0-10-32,-1 4-26,1-7-45,-11-1-175,11 4-375,2-6 167</inkml:trace>
          <inkml:trace contextRef="#ctx0" brushRef="#br0" timeOffset="3677.5171">3385-1678 126,'0'-6'171,"0"6"-5,0 0-11,0 0-16,-3-7-15,3 7-12,0 0-16,0 0-9,0 0-6,13 17-5,-12-11 2,3 8-2,-1 2-7,1 1-9,3 6 3,-7-4-3,1 5-6,1 2 3,3 0-2,-5 0 0,6 0-5,-6 0-3,5-1-5,-5 1-5,9-2-4,-7 3 1,4-1-1,0-9-6,1-1-3,-2 1-2,-1-1 0,1-6 0,3-3-3,-5 3-4,0-6 5,2 0 4,-2-2 4,-3-2-7,11 0-1,-11 0 2,10-6 0,-4 1 0,-3-4 1,2 1 6,-2-4-4,3-6-5,2 4 1,-1 2-6,-3-2-2,0-1-2,2 4 4,5-3-5,-5 3 1,2-1 0,2 3-4,2-3-1,1 3-2,1 4 1,0-4-1,1 6-2,2-2 0,2 3 0,-3 2 0,3 2 10,-4 2 1,1 4 4,2 2-7,-6-1 0,3 3-1,-8 4 0,5 0-3,-3 0 5,-3 1-2,9 4-1,-8 3-5,0-4-16,1-6-22,-2 12-23,-1-5-48,6-4-63,-3-1-55,0 3-162,4-1-419,-2-4 186</inkml:trace>
        </inkml:traceGroup>
      </inkml:traceGroup>
    </inkml:traceGroup>
    <inkml:traceGroup>
      <inkml:annotationXML>
        <emma:emma xmlns:emma="http://www.w3.org/2003/04/emma" version="1.0">
          <emma:interpretation id="{45EE08C5-75F6-49CA-937A-1EE4A86094CB}" emma:medium="tactile" emma:mode="ink">
            <msink:context xmlns:msink="http://schemas.microsoft.com/ink/2010/main" type="paragraph" rotatedBoundingBox="4222,8799 7166,7916 7359,8561 4415,94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25B22B-2BC7-480D-9CCA-974475570A4C}" emma:medium="tactile" emma:mode="ink">
              <msink:context xmlns:msink="http://schemas.microsoft.com/ink/2010/main" type="line" rotatedBoundingBox="4222,8799 7166,7916 7359,8561 4415,9443"/>
            </emma:interpretation>
          </emma:emma>
        </inkml:annotationXML>
        <inkml:traceGroup>
          <inkml:annotationXML>
            <emma:emma xmlns:emma="http://www.w3.org/2003/04/emma" version="1.0">
              <emma:interpretation id="{CB1CFDB8-7380-4FD8-A137-8702A9643190}" emma:medium="tactile" emma:mode="ink">
                <msink:context xmlns:msink="http://schemas.microsoft.com/ink/2010/main" type="inkWord" rotatedBoundingBox="4222,8799 7166,7916 7359,8561 4415,9443">
                  <msink:destinationLink direction="with" ref="{638C7EEC-6EAB-48B4-82E5-1E44707E827C}"/>
                </msink:context>
              </emma:interpretation>
              <emma:one-of disjunction-type="recognition" id="oneOf2">
                <emma:interpretation id="interp9" emma:lang="en-IN" emma:confidence="0">
                  <emma:literal>It</emma:literal>
                </emma:interpretation>
                <emma:interpretation id="interp10" emma:lang="en-IN" emma:confidence="0">
                  <emma:literal>at</emma:literal>
                </emma:interpretation>
                <emma:interpretation id="interp11" emma:lang="en-IN" emma:confidence="0">
                  <emma:literal>t</emma:literal>
                </emma:interpretation>
                <emma:interpretation id="interp12" emma:lang="en-IN" emma:confidence="0">
                  <emma:literal>If</emma:literal>
                </emma:interpretation>
                <emma:interpretation id="interp13" emma:lang="en-IN" emma:confidence="0">
                  <emma:literal>Es</emma:literal>
                </emma:interpretation>
              </emma:one-of>
            </emma:emma>
          </inkml:annotationXML>
          <inkml:trace contextRef="#ctx0" brushRef="#br0" timeOffset="-69261.7577">54 638 41,'0'0'87,"-7"2"-14,7-2 1,0 0-15,0 0-10,0 0 9,0 0-10,0 0-4,-7 5-8,7-5-2,0 0-7,0 0-2,0 0 1,0 0 0,-10 0-5,10 0 2,0 0 2,0 0-1,0 0 5,0 0-7,0 0 1,0 0 3,0 0-4,0 0 0,0 0 9,-3 5-4,3-5-2,0 0 1,0 0-7,0 0-12,0 0 26,0 0-8,0 0 0,0 0-19,-13 0 15,13 0-1,0 0-1,0 0 1,0 0-1,0 0-5,0 0-11,0 0 16,0 0-5,-9 2 0,9-2 2,0 0-9,0 0 5,0 0-4,0 0 5,0 0-10,0 0 0,0 0 3,0 0 2,0 0 0,0 0-6,0 0-3,0 0-7,0 0 13,0 0 3,0 0-4,0 0 0,0 0 0,0 0-4,0 0 1,-5 5 0,5-5 0,0 0-3,0 0 6,0 0-6,0 0-2,0 0 14,0 0-8,0 0-7,0 0 2,0 0 4,0 0 6,0 0-4,0 0 0,0 0-6,0 0-2,0 0 4,0 0 4,0 0-5,0 0 5,0 0-2,0 0 6,0 0 4,0 0-3,10 9 2,-10-9-2,6 2 2,-6-2-2,5 3-10,-5-3 11,6 5 3,-3-2 0,-3-3 3,10 6-7,-7-5-8,-3-1 12,8 6-4,-4-4 0,-4-2 0,10 4 3,-4-3-1,-6-1 3,11 4 0,-8 1-5,8-4 3,-11-1-4,15 0 2,-7 1 3,-8-1-6,17 0 2,-8 0 4,6 2-4,-7-2 0,1 4 0,2-4 3,0 0-2,2 0 1,-2 2-3,-11-2 1,20 0 4,-8 0 0,-1 1-3,0 0-2,0-1 3,1 0 6,-1 0 0,0 0-3,-1 0 3,-10 0 0,19 0 0,-11 0 5,3 0 0,-3-1-3,-8 1-1,17 0 1,-6-1-2,-4-1-3,-7 2-1,14 0-4,-14 0 2,14 0-1,-6-4-1,-8 4 0,17 0-6,-7 0 4,-10 0-3,14 4 7,-14-4-6,8 0 3,-8 0-3,0 0-1,14 0 0,-14 0 1,0 0 0,0 0-2,6 3 1,-6-3-4,0 0-1,0 0 3,0 0 5,0 0-3,0 0 2,15-1-1,-15 1 3,0 0 4,0 0 8,6-6-7,-6 6 8,3-3-2,-3 3 2,0 0-4,8-1 6,-8 1-1,10-5-1,-10 5 1,3-5 0,-3 5 0,0 0 2,4-4-6,0-3 2,-4 7-4,6-2-1,-4-4-3,-2 6 2,3-8 0,-3 8-2,1-5-1,-1 5-1,0 0 0,2-7-1,1 4 1,-3 3-2,0 0 1,3-7-1,-3 7-2,0 0-1,0 0 1,6-7-6,-6 7 4,5-4 0,-5 4-1,2-11-3,-2 8 4,0 3 0,1-5-3,-1 5 0,0-7 0,2 1 1,-2 6 0,0-12-1,0 5 1,3 2 2,-1-3 2,2 1 0,-2 1-1,1-1-2,0-1 1,4 1 0,-1-4-2,-3 3 2,2 0-2,1-2 0,-1 2 2,0 0 0,-1 0-1,0 1-2,-3 1 2,4 3-2,-3-4 0,2 2 2,-1-1 1,1 0-4,-1 2 1,0-2 2,0 1-2,0 2-2,-3 3 2,3-9 2,2 4-1,-5 5-1,2-5 5,-2 5 1,4-10 2,-2 6-5,-2 4 2,6-9-2,-6 3 0,2-1 2,-1 1 1,4 1-4,2 1 2,-6-3-1,4-1 1,3 0-3,-2-1 0,0 3-1,-2-1 3,2-4 0,0 4-2,1-1-4,-1-3 5,2 8 0,-2-5-1,-4 0 1,4-1 0,0 4-3,1-2 3,-6 0 0,6-1 0,-1 4 2,-6 4-1,5-7 2,-5 7 0,3-7 2,0 3-2,-3 4 1,3-8 0,-3 8-1,3-7-4,-1 4 3,-2 3-2,6-7-1,-3 2 2,-3 5 1,8-7-5,-1 4 4,-3-2-5,3-1 7,-1 1-5,2-2 0,-3 3 2,2 0-1,0 0-1,1 1 1,-2-1 0,0 2-1,1-2-1,-1-1 6,-6 5-5,11-1 1,-11 1 0,10-2 4,-10 2-7,4-4-1,-4 4 4,0 0-1,7-3 1,-7 3-4,4-4 1,-4 4 3,0 0-1,0 0-1,8-4-1,-8 4 1,10-3 0,-4 2 0,-1-5 2,3 5 0,3-4 1,-3 4-2,-2-4 1,2 3-2,1-3 1,2 1-2,-3 3 2,5-6 0,-4 5 0,6-3 1,-3 3-2,-1-3 1,2 5 1,-2-2-1,-3-1-3,5 1 3,-5-3 0,-2 3 2,-6 2-2,14-4 1,-14 4 0,10-1 1,-10 1-2,6-2-3,-6 2-2,0 0 4,8-4 1,-8 4-2,0 0 0,0 0 2,0 0 2,11 0-3,-11 0 1,0 0-2,0 0 1,0 0-2,14 2 3,-14-2 1,11 0-2,-11 0 1,11 2 0,-11-2-3,10 2 5,-10-2-4,14 0 4,-9 1-3,-5-1 3,12 2 1,-12-2-3,10 0 1,-10 0 4,9 4-8,-9-4 0,11 0 1,-11 0 4,0 0-4,13 1 1,-10 5 4,-3-6-2,13 3-2,-7-2-1,-6-1 3,13 0-2,-13 0 1,8 0 0,-8 0-1,12 1 1,-9 4 0,-3-5 1,13 0-2,-7 2-1,2-2 2,-8 0-2,13 4 3,-8-3-3,4 1 0,-9-2 1,8 5 1,-2-3-1,-6-2 2,8 5-2,-8-5-1,13 0 2,-13 0 2,8 3-3,-2-1 0,-6-2 2,8 1-2,-8-1 1,0 0 0,6 5 0,-6-5-4,10 2 5,-5 3-3,-5-5 2,6 3 2,-3 2-2,3-1 6,-1 3-6,3-4-1,0 3 1,0 1 1,4 3-1,-4-3-4,5 0 5,1 4 1,0-1-3,4-3 1,-1 2 2,1-1 1,-1-2-1,-3-3 0,2 2-3,-2 1 3,1 0-5,-3 1 2,-1-6 3,-1 1-1,-2 2 2,-2-2-5,0-1 2,-6-1 3,14 1-5,-14-1 0,5 4 2,2-2-1,-7-2-2,6 5-2,-6-5 12,6 1-6,-6-1-2,5 4 0,1-2 3,-6-2-1,5 5-2,1-3 1,-6-2-2,11 5 1,-4-3 4,-3 3-4,3-4 1,-3 3 0,4-2 2,-1 2-3,-1-3-2,0 1 3,-2 3 0,3-3-2,-7-2 1,7 4 3,-7-4-3,8 4 1,-5 0-1,-3-4 0,6 4 1,-6-4-2,5 3 2,-2 2 0,-3-5 0,3 6 0,0-1-1,-3-5 0,4 3 0,-4-3-1,1 7 2,-1-7 2,0 5-2,3 1 1,-3-6-1,3 5 2,1 2-2,-3-4-1,-1-3 0,2 6 3,-2-6-3,4 7 2,-2-1-1,-2-6 2,5 6-2,-4-2 1,4-1 1,-5-3-1,0 0-3,8 5 4,-8-5-3,0 7 2,0-7 0,2 4-2,-2-4 1,0 0 2,0 0-3,0 0 2,0 0 1,4 4-1,-4-4-3,0 0 1,0 0 2,0 0 1,0 0-2,0 0-1,0 0 1,0 0 0,0 0 0,3 6 1,-3-6 0,0 0-2,0 0 4,0 0-3,0 0-1,0 0 1,0 0-1,0 0 1,0 0-1,12 2-1,-12-2 3,0 0-2,0 0 1,4 2 1,-4-2 1,0 0-1,0 0-1,10 1-1,-10-1 2,1 4-3,-1-4 0,7 3 4,-7-3-3,0 0 1,0 0 7,0 0-6,0 0-4,8 5 2,-8-5-2,0 0 2,6 2 1,-6-2 1,0 0-1,0 0-2,13 1 7,-13-1-4,4 6 1,-4-6 0,0 0-1,0 0 3,0 0-1,0 0-1,0 0-2,0 0-4,0 0-3,0 0-2,-11-21-4,8 16-4,-2 2-2,1-3-6,4 6-1,-8-8 0,6 4-1,2 4-9,-11-8-6,6 4-6,1 1-22,-1-1-42,3-3-27,-3 0-48,2 0-156,-3 0-371,-2-2 165</inkml:trace>
          <inkml:trace contextRef="#ctx0" brushRef="#br0" timeOffset="-67200.0785">1018 207 42,'0'0'81,"0"0"-9,0 0-3,0 0-9,0 0 1,-13-5-4,13 5 1,0 0-2,0 0-10,0 0 6,-9-2-11,9 2 11,0 0-2,0 0-5,0 0 5,0 0-4,-14 7 4,14-7-2,-10 6-14,10-6 11,-11 3-11,5 2-2,1-2-3,-1 1 7,-1-1-5,3 1 1,-6 0 2,5-3-5,5-1-2,-11 9-5,5-3 0,3 0 2,-7 1 4,6 0 3,0 1 1,-2 0-8,1-1-4,5-3 0,-6 6 2,-2-3-4,2 1 2,-1 1 3,3-2 0,1 1-6,-5-1-1,3 0-1,3 0 4,-4 1 9,0-3-6,4 4-3,-4-5 0,3 4-2,-2-3-1,0 4 1,4-5 0,-4 0-3,2 3 1,-4-3-7,3 5 1,0-3 5,-2 1 1,6-3-3,-6 3 0,-1 4-3,6-4-1,-4 0 1,-1 3 3,4-1-6,1-4 0,-3 4 1,1 1-1,3-3 0,-6 0-1,1 0 3,4 0-6,-1-1 0,-3 2 1,4-3-2,-4 1 2,3-1-5,-2 2 10,-3-3-6,6 1 1,1-5 5,-6 10 1,2-7-1,1 3-4,3-6 3,-3 7-3,-2-5-1,5-2 1,-8 4 2,5 0-2,3-4 0,-9 7 3,6-3 6,1-1-1,2-3 0,-11 5 0,6 1-3,-3-2 1,2 0-2,1 0-2,0 3-1,-1-7 1,-2 5 0,2-1-3,-4 1 6,7-1-1,-5 0-2,0 0-4,2 0 2,-3-2 7,-2 4-5,0-4 0,1 3 0,1-2 2,1-2 1,0 1 0,-2-1 2,10-1 5,-14 4-2,9-4 1,5 0-2,-19 2-2,13-1 4,6-1-3,-14 0-3,4 4 3,10-4 4,-12 5-9,12-5 6,-15 0 6,8 0-6,7 0-1,-19-5-3,11 10 2,8-5-1,-19-5-2,11 5 2,-5 0-3,13 0-4,-17 0 7,9 0-3,-3 5-3,3-3 2,-5-2-3,13 0 2,-20 1-2,9 2 0,1-3 4,-1 3-3,3-2-1,-1 2 0,-2-3-3,3 1 5,8-1-3,-21 0 2,15 2-1,-7-2 3,13 0-4,-16 0 1,4 0-3,4 1 9,-6 3 0,1-4 0,-1 0 1,-2 0 2,2 2 6,-4-2-4,1 3 2,0-3-3,1 0-4,3 0 5,-4 0-1,3 0-2,-4 1-2,1-1-1,3 0-2,6 1 3,-5-1-1,-4 4-3,6-3 0,-2-2-3,13 1 2,-22-4-1,14 8 1,-3-3 1,11-1-2,-16 0 0,16 0-1,-14 0 0,8 2 0,6-2-2,0 0 3,-15 0-5,15 0 1,-9 0 3,9 0 0,-11 0-2,11 0 1,0 0-3,0 0 1,-13 5 3,13-5 1,-8 2-1,8-2-3,-6 1 7,6-1-6,-6 3 1,6-3-1,0 0 0,-10 1-2,10-1 3,-8 4-2,8-4 3,-11 2-1,11-2 0,-9 5-1,2-4-2,7-1 4,-9 1-1,9-1 0,-10 1-1,10-1-2,-8 4 2,8-4 1,0 0-1,0 0-1,0 0 5,-7 2-4,7-2 1,0 0 2,0 0-3,0 0 3,0 0-3,0 0 0,0 0 8,0 0-6,0 0 0,0 0-3,0 0 7,0 0-6,0 0 0,0 0-2,0 0 1,0 0 1,0 0 3,20-9-1,-20 9-1,0 0-7,0 0 5,0 0 1,0 0 0,0 0-2,0 0 4,0 0-2,0 0 1,8-4-1,-8 4 0,0 0 0,0 0-1,0 0 0,0 0 0,0 0 2,0 0-3,0 0 0,0 0-7,0 0 0,0 0 2,0 0-7,0 0 1,0 0 0,0 0 2,0 0-1,0 0 3,6-3-1,-6 3 1,0 0-1,8-2 2,-8 2 2,0 0-5,13 0 6,-13 0 2,9-2 1,-9 2-1,10-1-3,-10 1 2,8-3-1,-8 3-1,0 0 5,9-1 0,-9 1 0,0 0-1,14 0 1,-14 0-4,13 0 3,-13 0-1,19 1-4,-9-1 5,2 0-3,2 0-6,2-1-3,3 1-2,-3-2 4,5 2-3,5-1 0,-5 1-5,1-4-9,5 4-9,-8 0-19,-2-2-12,-2 1-19,-3-3-28,-1 3-23,0-3-40,-3-3-154,-2 7-361,2-6 160</inkml:trace>
          <inkml:trace contextRef="#ctx0" brushRef="#br0" timeOffset="-66203.0986">1208 182 44,'0'0'95,"0"0"-1,0 0-15,0 0-6,0 0-4,0 0 1,0 0-3,0 0-10,0 0-8,0 0-4,0 0-7,0 0-1,0 0 0,0 0-7,0 0-7,0 0 10,0 0-5,0 0-10,0 0 1,0 0-3,0 0-9,0 0 20,0 0-4,0 0 9,0 0 7,11 11-2,-11-11-2,9 2 2,-9-2 0,16 0 1,-3 0 8,-4 3-4,4-3-1,6 0 4,-4-3-4,1 3 1,-3-2-6,3 2-1,-4-2-7,1 2-2,3-4 0,-2 1 1,5 2-5,-5 1 3,0-1-6,1-1-1,2 2 4,-8 0-4,7-1-3,5 2 6,-5-2-1,3 2 5,1-2 5,2 1 0,0-3-2,-1 6 0,7-6-5,1 3 0,4-1-2,-17-2 2,4 4-5,1-2-2,-4 1-2,1-4 1,-7 4-4,-2 4 2,-9-4-2,18 1-5,-18-1 4,14-1-5,-14 1 3,11 1-6,-11-1 1,14 0 6,-8 2-6,-6-2 5,16 0 7,-3-3 4,-4 3-5,4 1 1,3-2 0,0-3 0,3 4-1,-4-1-3,4 0-2,0 0 2,-3-3-4,5 4 3,-4-2-2,0 1-5,-2-1 2,-3 2-1,-1 0-5,0-2 7,4 1-1,-9-1-2,-6 2 3,14 0 0,-14 0 0,11-2 2,-11 2-5,0 0 0,13 0 1,-13 0-5,0 0 2,11 2-5,-11-2-14,0 0-20,0 0-25,0 0-41,0 0-28,0 0-40,0 0-166,-19-12-365,10 8 161</inkml:trace>
          <inkml:trace contextRef="#ctx0" brushRef="#br0" timeOffset="-65555.8887">1185 32 58,'0'0'84,"0"0"0,0 0-18,0 0 2,0 0-4,-3 5-4,3-5-10,0 0 15,0 0-3,0 0-3,0 0-11,11 10 5,-11-10 4,7 4-11,-7-4 10,14 3 6,-9-1-3,4-1-3,1 0-3,1 3 3,4-2-5,0-3 2,0 2-2,3 0 0,-2-1-2,4 0-4,2 5 2,5-5 5,2-1-5,-3 1-12,0 1 5,-3-1-5,6 2 2,-1-5-1,-2 3-4,1-4 2,-7 4-5,1 0 0,5-1 4,3 0-9,-9 1-2,1 0 0,0-5 3,-2 4-5,-2 1 3,3 0-5,-5-3 1,5 3-3,-2 2 9,-3-2-3,9 1 4,0-1-3,-2 0-5,5 1-1,-7-1-1,3 0 2,2 5-6,-5-5-1,-1 1-3,11-2 4,-14 1-3,2 0 0,2 1 1,-3-1-3,1 1-4,-1-2 4,4 1 1,-2 0-2,0 0-3,0 0 0,1 0 0,-1 0 2,5 1-4,-4 3 3,3-4-3,-8 0 4,4 0-4,-4 0 1,-1 1-2,-6-1 3,4 2-4,-4-2 5,2 0-1,-10 0 0,11 0 1,-11 0-2,0 0 1,11 0-1,-11 0 0,0 0-2,0 0-13,0 0-6,0 0-11,0 0-24,0 0-24,-25 5-28,25-5-30,-18-5-35,7 9-155,-8-4-353,3-4 156</inkml:trace>
        </inkml:traceGroup>
      </inkml:traceGroup>
    </inkml:traceGroup>
    <inkml:traceGroup>
      <inkml:annotationXML>
        <emma:emma xmlns:emma="http://www.w3.org/2003/04/emma" version="1.0">
          <emma:interpretation id="{3956D173-6A74-492D-B3A3-518A58F01FA4}" emma:medium="tactile" emma:mode="ink">
            <msink:context xmlns:msink="http://schemas.microsoft.com/ink/2010/main" type="paragraph" rotatedBoundingBox="4334,9017 9505,9000 9509,10300 4338,103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0F6966F-72BC-41B5-9AB6-0C23E5444343}" emma:medium="tactile" emma:mode="ink">
              <msink:context xmlns:msink="http://schemas.microsoft.com/ink/2010/main" type="line" rotatedBoundingBox="4334,9017 9505,9000 9509,10300 4338,10316"/>
            </emma:interpretation>
          </emma:emma>
        </inkml:annotationXML>
        <inkml:traceGroup>
          <inkml:annotationXML>
            <emma:emma xmlns:emma="http://www.w3.org/2003/04/emma" version="1.0">
              <emma:interpretation id="{07539190-D6E6-4C4C-BE8D-92A2A9ADA638}" emma:medium="tactile" emma:mode="ink">
                <msink:context xmlns:msink="http://schemas.microsoft.com/ink/2010/main" type="inkWord" rotatedBoundingBox="4334,9017 9505,9000 9509,10300 4338,10316">
                  <msink:destinationLink direction="with" ref="{638C7EEC-6EAB-48B4-82E5-1E44707E827C}"/>
                </msink:context>
              </emma:interpretation>
              <emma:one-of disjunction-type="recognition" id="oneOf3">
                <emma:interpretation id="interp14" emma:lang="en-IN" emma:confidence="0">
                  <emma:literal>wood</emma:literal>
                </emma:interpretation>
                <emma:interpretation id="interp15" emma:lang="en-IN" emma:confidence="0">
                  <emma:literal>woos</emma:literal>
                </emma:interpretation>
                <emma:interpretation id="interp16" emma:lang="en-IN" emma:confidence="0">
                  <emma:literal>Woo</emma:literal>
                </emma:interpretation>
                <emma:interpretation id="interp17" emma:lang="en-IN" emma:confidence="0">
                  <emma:literal>hood</emma:literal>
                </emma:interpretation>
                <emma:interpretation id="interp18" emma:lang="en-IN" emma:confidence="0">
                  <emma:literal>woo</emma:literal>
                </emma:interpretation>
              </emma:one-of>
            </emma:emma>
          </inkml:annotationXML>
          <inkml:trace contextRef="#ctx0" brushRef="#br0" timeOffset="-61140.5891">-305 888 14,'0'0'84,"0"0"0,0 0-11,0 0 1,0 0-4,0 0-4,0 0-2,0 0 1,0 0-8,0 0-5,0 0 0,0 0-5,0 0 2,0 0-5,0 0 5,0 0-10,-6 19-6,6-19 15,-3 7-9,-1-4-5,3 3-6,-2 1 6,0-3 3,-4 2 8,4 3-3,-2-4 3,2 2 0,-3 5-10,3-6-2,-2-3 9,2 4-7,-4 2-2,3-2-5,1-4 3,-1 8-1,1-3-1,-2 2-4,-1 5 5,5-7-1,-4 3-4,2 1-4,-2-3 8,2 7 6,0-4 3,1-1-5,-1-1-6,3-1 2,0 3-11,0-2 6,0-3-3,0 4 2,0 3-2,3-5-2,-1 0-2,-2 3-2,0-5-4,0 1 5,0 3-1,0-4-6,0 4 2,-2-3 7,2-1-6,0 4-3,0-4 0,0-7 5,-3 10-7,3-1 4,0-2 2,0 0 4,0-3-1,0 3 1,0 1-3,0-4-1,0 3-4,0-2 7,0-5-5,0 12-4,3-5 3,-3-1-2,0-2-2,0-4 2,2 11 0,-2-6-1,0-5 0,-2 10-2,-1-7-1,3-3-1,0 7 0,0-7-2,0 7 3,0-7 0,0 8-3,0-8 3,0 0 0,0 7-3,0-7-1,0 0 0,0 5 0,0-5 3,0 0 1,0 6-5,0-6 4,0 0-2,3 8-3,-3-8 6,0 0-3,2 5 2,-2-5-2,3 2 1,-3-2 1,3 5-6,-3-5 6,5 7-2,-5-7 1,3 4-3,-3-4 5,0 0-3,5 7 1,-5-7-2,6 0 0,-6 0 0,0 0 0,8 2 2,-8-2-2,0 0 1,11 5 1,-11-5 2,9 0-4,-9 0 3,15 0 3,-15 0-3,12-3-2,-12 3 0,21-2 1,-15 0-2,4 2 3,-3-5-4,5 3 0,-12 2 3,17-4 1,-6 1-1,-3 2-2,0-2 0,-2-2 1,7 4 3,-5-1-4,-2-2 0,5 3-2,-2-1 4,-4-5-3,-5 7 0,11-4 4,-4 3-8,-7 1 5,14-2-1,-14 2 0,6-2 0,-6 2-2,11-2 2,-11 2-2,13 0 4,-5-5-4,3 5 6,-2 0-3,7 0 3,2 0-1,-4 0-1,2-3-1,-1 3 1,0 0-2,-3 0 1,1 3 0,-4-3 0,4 0-1,-2 4 1,-1-3 0,2-1-2,-12 0 4,16 2-2,-5 0 2,-3 0-6,0-2 5,1 1 0,1 3 0,-2-2-4,-2 3 4,2-4 3,6 0-5,-3 4 1,2-5-6,-2 1 11,9 0-3,-5-1-2,-4 1 4,6-1-1,-1 0-1,-8 4-5,3-4 3,-2 0 3,-9 0-3,16 1 5,-16-1-6,10 0 2,-10 0 0,0 0-2,11 0 4,-11 0-4,0 0 0,0 0 6,8 3-1,-8-3-1,0 0-2,0 0 0,0 0 1,0 0-2,0 0 1,0 0 3,0 0 0,0 0-5,0 0 1,0 0 4,-5-11 1,5 11-1,0 0 0,0 0-3,0 0 4,-5-7-3,5 7-2,0 0 2,0 0 2,2-12-2,-2 12-2,3-4 2,-3 4 2,0 0-1,-5-10-2,5 10 2,5-6 0,-5 0-2,0 6 2,0 0-5,1-7 1,-1 7 3,0-10-2,0 10-3,0-5 3,0 5 1,4-5 1,-4 5-5,0 0 3,3-9 1,-3 9-2,1-3-1,-1 3 1,0 0 1,0 0-2,0 0 1,5-4-2,-5 4 4,0 0-2,0 0-2,8-3 6,-8 3 0,0 0-4,0 0 3,2-5-2,-2 5 2,0 0-3,0 0 3,4-5-2,-4 5 0,0 0 2,0 0-1,4-6 0,-4 6-1,11-3 0,-11-2-1,0 5-3,0 0 4,7-4 1,-7 4-3,0 0 0,7-7 5,-7 7-6,6-3-3,-6 3 8,8-4 1,-8 4-4,6-4 2,-6 4 1,2-4 0,-2 4 1,0 0 0,0 0-3,0 0-1,0 0 1,0 0-2,0-7 2,0 7-1,0 0 0,0 0 1,-8-4 3,8 4-6,0 0 2,0 0 1,-13-5-3,13 5 1,-6-1-1,6 1 1,0 0-2,-9-5 3,9 5-3,0 0 3,-21 4-3,21-4 0,-8 1 0,8-1 2,-13 1-3,7 0 3,0 4-2,6-5 1,-10 7 0,4-4 2,1 4 0,2-4-3,-3 2 2,-1 2 3,3-2-3,-3 4 0,4-2-1,-3 0 0,1 2 5,4 1-1,-1 0-1,-3 0 2,4-2-2,-1 6-1,-3-7 0,4 4 1,-2 1 0,3-5-3,0 4 3,0-1-3,-2-4 3,2 5 1,0 0 1,0 3-5,0-4 4,2 6 0,-2-5 3,3 6-2,-2-1-2,-1 1 1,2-1-1,3-4 0,1 7 0,-3-7 3,2 4-1,1-5 1,1 5-2,0-5 4,0 4-3,-1-1 1,2-2 1,2-2 1,-3 2-2,3-5 4,-2 4-3,6 0 3,-8-3-1,2 3-2,2-3 3,1-1-4,3 4 2,-6-6-3,9 2 1,-6 2 1,4 1 0,4-1-1,-5 2 2,0-5-4,0 3 1,0 2 2,1-4 1,-1-2-1,2 4-3,-7-3 3,7 4 3,-7-9-3,1 6 2,3-3 4,-2 1 0,-2 0-4,2-1 5,-1-3-5,-2 2 1,3 0-1,-3-3-1,-8 0 1,14 1 1,-14-1 1,12 0-1,-12 0 1,15 0 4,-7-1 2,-8 1-1,20-4 2,-12 4 7,0-3-9,1-1-3,2 1 2,-1-1-2,1-1-1,0 3 3,-1-6-4,-1 5-2,5-4 2,0 0-2,-2-1 0,2 1-1,0-2 0,-3-5-2,3 10 3,-1-7-2,1 0-1,-3-1 1,0 2-1,0-1 1,-3 0 3,0 4-3,3-1 3,-8 1 9,4-4-3,-1 6-2,-3-6 2,7 4 7,-9 2-2,4-2 2,-2 0-2,2-1-1,-5 1-1,0 0-4,1 1 1,-1-4 6,0 3-9,5-2 6,-5 1 0,2-2 0,-2-2 2,3 4 0,-3-10-2,0 4 0,0 0 0,-3-2-7,3 3 12,-2-3-12,2 7 4,-5-7-4,4 6 11,1-8-12,-5 10 3,2-5 0,-2 0 1,4 2-4,-4-1 1,0 3-3,4-2 12,-3 5-17,4-1 3,-4-2 12,2 0-12,-3 2-1,2-2 1,3 3-1,-6-1 2,6 0-4,-5 1-1,2-1 2,-2 4-1,4-4-4,-6 1 3,6 1-1,1 5 1,-10-7 3,7 2-3,-2 0 12,2 0-15,3 5 4,-11-3 0,8-3-2,-3 4-1,1-3 5,5 5-3,-13-3-2,5-3 2,0 4-2,8 2 3,-15-3-6,4-2 5,1 3 1,-1-3 1,2 3-1,-1-2 8,1 1-12,-2 1 3,4-1-1,-4 0-1,0 2 0,5-2 2,-2 0-2,8 3 1,-14-1 5,4-1-5,1 1 2,9 1-1,-15 1 0,15-1 0,-15 0 9,15 0-10,-15 0 0,15 0 1,-19 0 2,19 0-4,-14 0-4,6 2 5,-3-1-2,11-1-2,-14 0 2,14 0 4,-14 3 0,6-3-1,8 0 1,-14 1-4,4 1-1,-1 2 5,3-3-1,8-1 0,-11 4-2,3-4 4,8 0-1,-11 2-2,11-2 2,-14 5-4,8-3 2,6-2 9,-11 1-10,11-1 2,-11 5-3,11-5 6,-10 3-3,7 0-6,3-3 9,-14 3-5,9-2 2,5-1-1,-10 4 7,10-4-12,-7 6 0,0-4-2,7-2-4,0 0-7,-8 3-14,8-3-17,-6 4-19,6-4-26,-9 3-41,4-1-41,5-2-51,0 0-242,-7 3-507,7-3 225</inkml:trace>
          <inkml:trace contextRef="#ctx0" brushRef="#br0" timeOffset="-58664.0768">1298 1648 24,'-13'0'95,"13"0"-20,0 0 14,-11 1-6,11-1-1,0 0-1,0 0-8,-8 2 1,8-2-8,0 0-2,0 0-11,0 0 3,-6 4-5,6-4 2,0 0-12,0 0 5,0 0 1,0 0-4,0 0 2,0 0-7,0 0-3,0 0-4,0 0 0,0 0-4,-21-2-11,21 2 1,-14 0 5,14 0-4,-17 0-2,9 0 3,8 0 11,-15 0-3,15 0 4,-12 0 0,12 0-3,-8 2 1,8-2-2,0 0-2,-13 0 1,13 0 3,0 0-4,0 0 0,0 0-1,-11 0 0,11 0-2,0 0-3,0 0-7,0 0 7,0 0-9,0 0 8,0 0-2,0 0-7,0 0 5,0 0-3,0 0-1,0 0 3,38-2-7,-32 4 5,5-2-4,-11 0 1,21 0-1,-10 0-8,0-2 8,3 0 0,4 2-2,-7 0-2,1 2 2,3-2-1,2-2-2,-6 4 4,7-2 3,-7 0 4,6-2 2,-3 2 4,0 0-5,-4 0 4,7-2-2,-3 1-4,2 1-3,5-2 4,-7-1 1,10-1-4,-7-1 2,2 1-3,2 3-2,-1-2 0,-2-1 3,2 0-6,-1 1 1,0-1 4,-3 0-4,8 0 1,4-2 2,-7 5-3,7 0 1,-6-1 0,-1-2-9,-4 1 6,4-2 2,-1 4-4,1-1 0,-1 2 3,1-4 2,-1 3-3,1-1-2,-2 2 2,11-4-3,-2 3 3,-9 1-1,5-3 4,1 3-4,5-1 4,-4-1-4,0 1 2,-3-3-2,-3 4 0,1 0 1,-1-5-2,2 5 1,-1-2 2,-2 1-1,-2-3 0,1 6-1,-4-2 3,0-2-3,-8 0 0,4 2-2,-10 0 6,14 2-6,-14-2 0,13-2 5,-13 2-6,0 0 0,14 0 1,-14 0 1,0 0 3,9 0-6,-9 0 1,0 0-1,0 0 2,15-1 2,-15 1-2,8 0 1,-8 0-2,0 0 3,0 0 2,14-3-4,-14 3 0,12-1 3,-12 1-4,15-2 2,-4 1 2,-11 1-4,16-3 2,-9 2-1,1-1 1,0-2-4,2 3 4,1 1 1,-2-3 2,-9 3-4,19-2 1,-8 0-2,2 2 2,-2-4 0,0 3 1,2-2-8,-2 0 9,6-1-5,-7 1 3,2 2 4,6-4-3,-4 3-4,3-2 1,-6 3 5,7 0-5,-6 0 2,-4-6 0,2 7-2,-2-4-1,-8 4 1,17-1 2,-17 1-1,10 0 0,-4-2-3,-6 2 3,9-2 1,-9 2-2,10-2 0,-10 2 2,0 0 1,11 0 0,-11 0 3,0 0-2,0 0 3,6-5 0,-6 5 0,0 0-10,0 0 8,0 0 0,0 0-5,0 0 4,0 0-1,0 0-1,0 0-1,0 0 3,0 0 0,-16-9-5,16 9 3,0 0 0,0 0-3,0 0 2,0 0-1,-11 0-2,11 0 2,0 0 2,0 0-1,0 0-1,0 0 2,0 0-3,0 0 2,-15 6 5,15-6-5,0 0 2,0 0 0,-15-4-4,15 4 1,0 0-1,-12-1 1,12 1 3,0 0 1,0 0-2,-11 0-1,11 0 1,0 0 0,0 0-1,-10-1-3,10 1 6,0 0-2,0 0-4,0 0 2,-11-2 1,11 2 0,0 0-5,0 0 8,0 0-4,-14 2-2,14-2 1,0 0 1,-14 1-4,14-1 2,-7 5 3,1-2-2,6-3 1,-8 4-1,0-3 4,-4 1-2,5 2 0,-1-3 0,0 5 0,-3 0-2,8 0-1,-3-4 4,-2-1-1,2 7-4,-1-4 6,3 0-5,0 3-2,0-3 8,1 0-1,-1 6 1,3-3-1,-4 0 4,2 1 1,0 0 4,1 0 1,2 1 4,-1 0-2,1-2-4,0 0-2,-2 3 2,2-3-2,-3 2 1,3 1-2,-2-3 0,4 2-1,-4-1-1,4 3 2,-2-4-1,3 5-4,-1-5-2,1 7 5,0-5 1,0-2 1,3 3-7,-1 1 3,-3-3-3,2 3 3,3-3 1,1-1-2,-5 1 2,3 1 1,0-1-2,1 0 0,-1 0 0,0-3-1,2 0 0,-1 1 0,-1-1 1,2-1-1,-2 2 1,-4-4 2,4 5-6,0 0 2,-1-5 3,-5-2-1,10 6-4,-10-2 7,0-4-6,4 7-3,0-3 7,-1 1-6,0-2 1,3 3 2,-1-1 2,-2 2-2,3-2 1,-1 2-4,1-4 5,1 4-1,-1 0 2,-1-4-3,4 3-2,-1-4 5,0 5-5,-2-3 6,1 1-3,1-3-3,-4 3 3,-4-5 0,15 7 1,-7-4 1,-2 2 3,2-2 4,-2 0 3,2 1-1,0-4 0,0 4-1,-2-1-3,5-2 4,-1 1 1,2-2-5,1 2-1,-4 1 3,4-3-9,0 0 7,1 0-3,-6 0-1,4 0 2,-12 0-4,23 2 2,-12-2 0,1 0 0,-1 0-2,4 0-2,-1 0 4,-3-2-2,8 2 2,-8-3 1,5-2-4,-4 2 2,-2 0 4,-1 2-3,2-6 4,-1-1 5,1 0 6,-2 6 6,2-5 0,1-5-5,-3 5 5,-1 1-4,0-7 0,4 2 3,-5-1-10,1 3 1,-2-2-4,2 3 2,-2-4-1,-1 5-6,-2 0 2,3-1-3,1 1 2,-6 1 0,6 0 1,-6 1-3,4 0 3,-5 1-2,5-1 15,-5-2-11,0 7 7,3-12-5,-3 7 14,0 0-12,0 5-4,-6-14 2,4 6-4,2-2 2,-6 0-1,6 2-1,-8-4 1,3 5 3,-1-7 3,-2 2-2,1 0-2,0 1 4,5 1 0,-11-2-6,7 3 0,-2-3-3,0 3 3,0-2 0,2 4-2,0 0-3,-1 1 4,6-1-3,-4 1 2,-1-1-5,3 2 3,-4-2 2,1 5-3,1-4-1,-1 2-3,-2 1 0,2-1 6,-1 1 0,-2-1-1,-1-2-6,-2 5 3,-1-4-3,0-2 5,2 4-1,-3-8 0,-3 5-1,-1-1 0,1-1 0,3 1-2,-4 3 1,4-4 5,2 3-3,0-1-1,3 2 3,1 0-3,0-2-1,0 5 1,2-5 3,0 1-6,1 3 2,-3-1 2,8 3-3,-8-6-3,2 5 1,6 1-3,-8-3 7,8 3-3,-11-3 0,11 3 0,-11-1-6,11 1 8,-15 0-1,15 0-1,-18 4 1,10-3-11,-3 1-22,1-1-20,-3 5-26,2-1-34,2 0-46,-2 2-57,5-1-56,-2 0-213,1-1-524,7-2 232</inkml:trace>
          <inkml:trace contextRef="#ctx0" brushRef="#br0" timeOffset="-56969.7159">3400 1571 23,'0'0'81,"0"0"-5,0 0-2,-5 9 3,5-9-5,0 0 0,0 0-7,0 0 6,0 0 2,0 0-5,0 0-10,0 0 2,0 0-6,0 0-9,1 9-4,-1-9 1,0 0 1,0 0 2,-3 6 3,3-6 1,0 0-4,0 8-7,0-8-5,-4 4-2,4-4-5,0 0 0,0 0 7,4 8-5,-4-8 7,7 3-1,-7-3 0,7 0 3,-7 0-4,0 0-3,21 0-1,-16 2 4,-5-2-1,14-2-5,-3 2-5,-11 0 3,21 0-4,-9-3 1,-4 1-2,3 2 0,-1-2-3,4 1-5,-5-2 5,6 0 3,-4 3-1,9-1 4,-2 0-4,1 1 0,-2 0 1,7-5 1,1 4 1,7 1-3,-4-1-2,-3-5-1,7 3-1,0 3-1,-2-1-1,-2-3-2,2 3 1,-3 1-2,-2 0-2,2-2-1,0 2 1,1-2-4,-1 2 1,2 0 1,-2 0 0,4 0-3,-2 2-1,-3 0 6,1-1-7,3-1 4,-1 4-2,-1-3-3,1 0 3,-6 1-3,1-2 0,-5 4 1,2-4 1,-7 2 6,0-2-7,-6 1-1,5-1 7,-13 0-1,14-1 9,-8 2-4,-6-1 6,14-3-2,-14 3-2,11-1 0,-4-2-2,-7 3 0,12-2-3,-12 2 3,10-1-1,-10 1-1,6-5 2,-6 5-7,7-1 4,-7 1-2,6-4-2,-6 4 5,0 0-6,0 0 0,0 0-1,12-2 0,-12 2 0,0 0 2,0 0 3,8-3 1,-8 3-2,0 0 1,7-2 0,-7 2-3,0 0 1,0 0-3,0 0 4,9-2-1,-9 2-2,0 0 1,5-4 1,-5 4 0,0 0-4,8-3 2,-8 3-1,0 0 1,0 0-2,8-5 2,-8 5-2,0 0 6,0 0 1,0 0 4,0 0-1,0 0 2,0 0 2,0 0-3,8 0 1,-8 0 1,0 0-5,0 0 2,0 0 0,0 0-2,0 0 0,0 0 1,0 0-5,0 0 4,6-5-4,-6 5 1,0 0-3,0 0 4,0 0-1,0-5-2,0 5-2,0 0 3,0 0-2,0 0 0,0 0 1,0 0 0,0 0 0,0 0-2,0 0-1,0 0 1,0 0-1,0-9 2,0 9 3,0 0-7,2-9 1,-2 5 1,0 4-3,3-8 3,-3 8 0,1-7 0,-1 7 1,2-8-3,-2 0 5,3 5-2,-1-4 0,-2-4-2,1 6 2,1-2-1,1-2 0,-1 2 1,-1 1 10,-1-5 2,3 4-3,-1-4 0,-1 4-2,-1-1 2,2 1 1,-2-1-2,-2 0 4,2 1 2,0-1-3,0 0-4,0 0 0,0 1 0,-1 0-3,1 0 2,1-3-2,-1 2 2,0 1 5,5 0 4,-8 2 7,6-2-1,-1-4 1,-1 4 1,-1 0-4,3-6-3,-1 7 1,0-2-2,-2 1 0,0 0 5,0-4-5,0 7-1,1-4-2,-1-1 4,0-3-1,3 7-4,-3-4-1,0 2 5,2 0-1,-2-2-7,0-1-1,5 1 3,-5-2 0,0 4-3,3-1-1,-3 2 5,3-4-2,-1 3 3,4 0 0,-6-1-1,2 1-4,-2 1 3,4-1-1,-4 2-4,0-2-1,0 7 8,0-12 1,0 6 2,2-1-3,-2 7 3,0 0-5,0-7-3,0 7 2,0-7 2,0 7-3,1-8-4,-1 8 4,0 0-3,0-7 3,0 7-3,0 0-1,0 0 1,0 0-1,0 0 6,0 0-1,-3-9-4,3 9-1,-6-7 0,1 5 2,5 2 10,-6-6-13,6 6 0,-3-4 1,3 4-2,-13-6 2,7 3-5,-1-1 2,1 1-3,0 0 5,-4-1-3,1-2-1,-1 0 4,1 1-5,-7 1-1,2-3 4,-4 3-3,4-2-1,-3 4 0,-4-3-11,-7-2-10,-4 0-25,-9-4-34,-6 3-57,-5-1-69,-1-6-100,0-1-208,-6-2-559,-10-19 247</inkml:trace>
        </inkml:traceGroup>
      </inkml:traceGroup>
    </inkml:traceGroup>
    <inkml:traceGroup>
      <inkml:annotationXML>
        <emma:emma xmlns:emma="http://www.w3.org/2003/04/emma" version="1.0">
          <emma:interpretation id="{63BF1B54-5B10-4C2B-BBDA-08089440D777}" emma:medium="tactile" emma:mode="ink">
            <msink:context xmlns:msink="http://schemas.microsoft.com/ink/2010/main" type="paragraph" rotatedBoundingBox="6675,10164 6718,11496 6650,11498 6607,101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36ADC30-817B-428B-A579-3C8322EB6E09}" emma:medium="tactile" emma:mode="ink">
              <msink:context xmlns:msink="http://schemas.microsoft.com/ink/2010/main" type="line" rotatedBoundingBox="6675,10164 6718,11496 6650,11498 6607,10166"/>
            </emma:interpretation>
          </emma:emma>
        </inkml:annotationXML>
        <inkml:traceGroup>
          <inkml:annotationXML>
            <emma:emma xmlns:emma="http://www.w3.org/2003/04/emma" version="1.0">
              <emma:interpretation id="{516590C5-ED5E-4D26-AF72-2305FF0114F8}" emma:medium="tactile" emma:mode="ink">
                <msink:context xmlns:msink="http://schemas.microsoft.com/ink/2010/main" type="inkWord" rotatedBoundingBox="6675,10164 6718,11496 6650,11498 6607,10166"/>
              </emma:interpretation>
              <emma:one-of disjunction-type="recognition" id="oneOf4">
                <emma:interpretation id="interp19" emma:lang="en-IN" emma:confidence="0">
                  <emma:literal>|</emma:literal>
                </emma:interpretation>
                <emma:interpretation id="interp20" emma:lang="en-IN" emma:confidence="0">
                  <emma:literal>l</emma:literal>
                </emma:interpretation>
                <emma:interpretation id="interp21" emma:lang="en-IN" emma:confidence="0">
                  <emma:literal>I</emma:literal>
                </emma:interpretation>
                <emma:interpretation id="interp22" emma:lang="en-IN" emma:confidence="0">
                  <emma:literal>\</emma:literal>
                </emma:interpretation>
                <emma:interpretation id="interp23" emma:lang="en-IN" emma:confidence="0">
                  <emma:literal>L</emma:literal>
                </emma:interpretation>
              </emma:one-of>
            </emma:emma>
          </inkml:annotationXML>
          <inkml:trace contextRef="#ctx0" brushRef="#br1" timeOffset="-47395.8991">1923 1927 38,'-3'-9'86,"3"9"-12,0 0 10,-1-4 3,1 4 4,0 0-4,0 0-7,-2-6-1,2 6 5,0 0-2,0 0-6,0 0-3,0 0-2,0-7-8,0 7-2,0 0-5,0 0-7,0 0-1,-3-5-4,3 5-10,0 0 0,0 0 2,0 0-4,0 0 0,0 0 0,0 0-2,0 0 5,0 0-6,0 0 2,0 0-4,0 0 0,0 0-3,0 0-6,0 0-4,0 0 1,0 0-1,0 0-9,0 0 1,0 0-1,0 0 4,0 0-5,-11 12 1,11-12 2,-3 10 0,-4-1-4,7-2 4,0 3-2,0-1-2,0-1 3,0 5-4,0-6 2,0 6 2,0-4-1,5 6-1,-5-1 1,5-3 3,-5 1 4,3 3 0,-3 3-1,0-6 13,-3 1 0,3 4 0,0-3-3,-3 1 2,3-1-1,-2 4 2,2 0 0,-5 2-1,5-2 1,-4 0-1,4 1 1,-3-7 0,-4 3-3,7 2 4,-5-2-2,5 3-1,0-5-1,0-2 0,0 4-4,0-2-6,-3-5 2,3 7-1,3-8-1,-3 5 1,4-3-1,-8-3 9,4 7-3,4-5-3,-3 4 0,2-4 1,1 4-2,-1-3 0,-3 2 2,0 0-4,4-2 3,-4 1-2,0-1-3,5 0 4,-3 3-3,1 0-3,-3-3 2,0 2 5,3 1-6,-3-4 1,0 3 2,0-4-2,3 2 1,-3 3 2,0-7-1,0 6 2,0-3-3,0-1 1,0 2 3,0 0-1,0 0 0,0-2 1,0 5 2,0-3-2,0 1-1,0 2 1,5-1-4,-5 0 2,3 0-1,-1 0-3,-1 0 2,-1 2-4,3-4 3,-3 2-6,0 1 3,0-3 5,-3 3 3,3-4 3,3 3-4,-3 0-1,-3-6 2,3 5-2,3-3-1,-6 1-3,3 3 0,3-4-2,-3 1 3,4-1 2,-3-1-4,2 0 2,-3 1 0,2-2-4,-2 2-4,5 3 15,-5-3-12,-3 4 2,3-1-1,0-2 1,3 0-3,-6 3-1,3-3 2,0-1-2,0 0-2,3 1 2,-3-1 1,0-3 0,0 3-3,0-1 4,1 4-2,-1-4 1,0-6 1,-1 7 2,1-7-2,-3 12-5,3-8 1,0-4-1,-2 6-11,2-6-1,-5 7-10,4-2-19,1-5-21,-4 6-26,4-6-33,0 0-30,0 0-49,0 0-231,0 0-467,0 0 206</inkml:trace>
        </inkml:traceGroup>
      </inkml:traceGroup>
    </inkml:traceGroup>
    <inkml:traceGroup>
      <inkml:annotationXML>
        <emma:emma xmlns:emma="http://www.w3.org/2003/04/emma" version="1.0">
          <emma:interpretation id="{A3D4B1B8-EDB1-42C7-BBA6-18A62E1379FC}" emma:medium="tactile" emma:mode="ink">
            <msink:context xmlns:msink="http://schemas.microsoft.com/ink/2010/main" type="paragraph" rotatedBoundingBox="10433,10914 13867,11273 13783,12083 10348,1172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4EFE295-93D8-4BD3-8E0B-B66E00FD5386}" emma:medium="tactile" emma:mode="ink">
              <msink:context xmlns:msink="http://schemas.microsoft.com/ink/2010/main" type="line" rotatedBoundingBox="10433,10914 13867,11273 13783,12083 10348,11725"/>
            </emma:interpretation>
          </emma:emma>
        </inkml:annotationXML>
        <inkml:traceGroup>
          <inkml:annotationXML>
            <emma:emma xmlns:emma="http://www.w3.org/2003/04/emma" version="1.0">
              <emma:interpretation id="{F88F3E6D-4D60-48B8-A70B-E0A418850F02}" emma:medium="tactile" emma:mode="ink">
                <msink:context xmlns:msink="http://schemas.microsoft.com/ink/2010/main" type="inkWord" rotatedBoundingBox="10433,10914 13867,11273 13783,12083 10348,11725"/>
              </emma:interpretation>
              <emma:one-of disjunction-type="recognition" id="oneOf5">
                <emma:interpretation id="interp24" emma:lang="en-IN" emma:confidence="0">
                  <emma:literal>320m</emma:literal>
                </emma:interpretation>
                <emma:interpretation id="interp25" emma:lang="en-IN" emma:confidence="0">
                  <emma:literal>320 m</emma:literal>
                </emma:interpretation>
                <emma:interpretation id="interp26" emma:lang="en-IN" emma:confidence="0">
                  <emma:literal>320 M</emma:literal>
                </emma:interpretation>
                <emma:interpretation id="interp27" emma:lang="en-IN" emma:confidence="0">
                  <emma:literal>320 n</emma:literal>
                </emma:interpretation>
                <emma:interpretation id="interp28" emma:lang="en-IN" emma:confidence="0">
                  <emma:literal>320 u</emma:literal>
                </emma:interpretation>
              </emma:one-of>
            </emma:emma>
          </inkml:annotationXML>
          <inkml:trace contextRef="#ctx0" brushRef="#br1" timeOffset="-44963.9149">5686 2825 50,'0'0'130,"-6"-4"-9,6 4-15,0 0 5,-6-5-4,6 5-3,0 0-6,0 0-8,-3-3-4,3 3-6,0 0-3,0 0-1,-4-5 0,4 5-6,0 0-1,0 0-4,0 0-1,-3-7-7,3 7-3,0 0-2,0 0-2,0-7-5,0 7 1,0 0-5,0 0-8,0 0-2,3-9-3,2 6-1,-5 3-2,10-6-2,-1 2-4,-4-1 1,1 0-4,5 1 2,-3-2-4,5 0 4,-4 3-5,2-2 1,-1-2 0,4 1-6,-4 1 2,7-2-1,0 4 0,-2-5-1,-1 5-1,5-1-2,-5 0 0,0 0-1,0-1 1,2 5-2,2-2-2,-3 2 3,1 0 0,-3 0-4,0 0-2,-1 2-1,-2-2-2,2 5 0,-2 0 2,1-2 3,-2 1-2,2-1 2,-3 7-5,0-2 2,2 6-1,-1-3 4,-4 2 1,-5 4-1,6-4 3,-9 7-2,0-4-1,3 3-3,-3-4 5,-4 4 1,3-2 2,-1 0-3,-1 0-3,-2 2 2,1-8-1,-5 5-2,1-1 5,1-4-3,-2 2 7,0-4-4,3-1-1,0-2 2,1 0-6,1-1 2,3-2 3,0 6-1,4-9-2,-8 5-1,5-1 2,3-4-2,0 0 0,0 0 3,0 0 0,0 0-2,0 0 0,21-9-2,-13 7 0,-8 2-5,14-3 5,-3-1-2,-1 3-2,1 1-1,-2-2 2,7 4 2,1-2-2,1 5-1,-1-3 3,4 3-5,-1-2 5,-1 2 2,2 5-1,-2-3-2,0 1 2,-5 3 0,0 0 5,-3 0-7,0 4 1,-3 0 1,0 4 4,-3-6 4,-2 7 0,-3-2 3,-2-1 17,-2 3 2,-4-5 2,-2 4 12,-4 2 0,-8 0 5,-2-4 5,2 5 7,-10-1-9,-6-1 4,-1 0-3,7-8-3,2-1-6,-3-4-6,3 1 3,0-2-7,-3-6-3,6-1-6,-6 1-11,8-5-21,1 0-27,-1 3-35,6-1-32,0-2-51,9-9-61,2 5-189,3-7-437,9 0 194</inkml:trace>
          <inkml:trace contextRef="#ctx0" brushRef="#br1" timeOffset="-44104.7919">6497 2930 51,'10'-3'112,"-6"-3"-8,6 1-9,-1-1-16,-1 0 6,0 0-6,2 2 0,-6 0-12,6-2-10,-1 1-4,1 3-2,-1-3-2,1 3-8,2 1 2,-2-3 4,3 3 4,-1-2-6,2-1-3,-2 4 9,6-3-2,-2 3 0,2-1-7,-3 1-1,1 0 0,3 5-1,-3 1-1,-5 0-3,3 1-4,-4 0-7,1 4-2,0-1-3,-5 8 12,-3-7 0,2 8 1,-5 0 1,0-5 0,-1 5 0,-3-1 5,-5 5 1,1 0 1,-3-5 6,-2 4 1,-1 1-5,0-2 3,-3 2 1,5-9-4,0 4 3,1-5-1,0 0-6,3-2 0,-5 4-1,5-7 5,-3 2-6,5 0-2,0-5-2,1 3-6,0-4-4,0 3-1,2-2 0,3-5-4,-1 7 2,1-7-1,1 7 3,7-3 2,0-2 3,6 2-6,4-4 2,-1 0-4,15 0 1,-4 0-4,7-4-1,7 2 0,-2 1-1,3-3-1,-9 1-2,11-3-4,-15 1-14,3-2-9,-5 2-15,1-1-15,-15 1-26,7 0-41,-4 0-46,-1-6-41,-4 4-204,1-1-436,-5-3 193</inkml:trace>
          <inkml:trace contextRef="#ctx0" brushRef="#br1" timeOffset="-43673.7221">7463 2998 4,'-24'3'157,"15"1"-12,-2 0-4,-4 1 1,1 4-12,0 1-10,3 3 6,-7 0-7,7 1-18,-3 0-8,3 0-6,-2 4-2,6 1-6,0-4-12,1 3 0,4 0-1,2 2-6,0-2-2,5-4 4,3 2 3,1-4-2,6 4 5,8-4-2,6 2-3,-5-4-2,9-3-2,-2-1-6,7-5-5,-6 1 0,1-4 5,-3 1 8,-3-5 3,-6-1 4,2-2 4,3-2-1,-11-2-7,3-7-7,-4-2-4,0 3-5,-9 0 2,0-2-8,-1 0-4,-8 7-3,-1-6 4,-6 5-16,-2-1-1,-3 2-1,-4 3-9,-7 3-5,-1-1-15,-3 6-30,0 1-29,-1 2-51,4 2-53,-2 3-59,5 0-233,4-2-499,7 3 221</inkml:trace>
          <inkml:trace contextRef="#ctx0" brushRef="#br1" timeOffset="-42801.8783">8210 3101 2,'0'0'138,"0"0"-5,0 0-7,0 0-3,0 0-8,16 0 0,-16 0-15,10 5-2,-1 1-3,-1-2-8,-2 0-9,2 3-3,-1 0-4,-1 4-10,0 1-2,2 2 1,-5 2-1,4 1-2,-4-5-9,-2 9 0,1-5 0,1 0-5,-1 0-2,-4 1-5,-1-2 2,3-1 4,3 1-9,-3-5-1,2-2-2,-2 3-5,0-5 3,1 1-9,-1-2 3,0-5 2,2 11 8,-2-7 12,0-4 5,0 0 2,0 0 0,0 0-7,0 0-2,0 0-2,0 0-6,-2-22-3,4 11 4,1 0-8,0 1-2,2-3-2,1-4 2,2 2-7,8-6-1,-5 2-2,-2 3-3,6-6-1,1 2-1,2 3-1,-6 5-2,2-1-11,0 1 0,0 7-1,0-4 6,-7 5-6,7-1-1,-9 3 3,7 2-1,-12 0-5,15 2 2,-8 3 2,-2 1-1,-2 2-1,2-2 1,1 4 2,-1 0-1,-2 0 5,5 5-5,-5-3-3,1 6-2,0-6 4,-2 4-2,3-1-1,-4-2 2,2-2 0,2 0 0,-3-2-7,1 1-1,-2-4 1,1 4 2,-2-4 4,0-2 2,2 2-2,-2-6 2,0 9 0,0-9 0,0 0 5,0 0 3,0 0 1,0 0 1,0 0 0,0 0 1,0 0 2,-5-19 0,6 8-3,3 4 3,0-1 0,3-5-2,1-3 0,3 4 0,0-3-3,0 1 1,3-2 1,2-2 0,0 6-4,1-2 3,4-1 0,1-1 0,5 7 1,-9 4 0,3-2 5,0 1-1,-2 1-3,1 5-1,-3 4 3,1 0-1,-2 3 3,-2 1 1,-1 1-1,-1 7-5,-2-6 7,-2 9-3,-1-2 1,1-1 1,3 8 0,-4-7-2,1 7 0,-4-6 0,0 1 1,0-2-3,-4 0-7,0 0-26,-4 0-25,0 2-39,-8-3-28,-2-2-49,-4-6-45,-7 4-155,-2-3-396,0-2 175</inkml:trace>
        </inkml:traceGroup>
      </inkml:traceGroup>
    </inkml:traceGroup>
    <inkml:traceGroup>
      <inkml:annotationXML>
        <emma:emma xmlns:emma="http://www.w3.org/2003/04/emma" version="1.0">
          <emma:interpretation id="{235D9563-A7C3-49AD-B764-EE6CA9577024}" emma:medium="tactile" emma:mode="ink">
            <msink:context xmlns:msink="http://schemas.microsoft.com/ink/2010/main" type="paragraph" rotatedBoundingBox="2508,12448 11399,12267 11433,13917 2541,14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040AB1-8439-4FD0-8C5C-5D444F989BCF}" emma:medium="tactile" emma:mode="ink">
              <msink:context xmlns:msink="http://schemas.microsoft.com/ink/2010/main" type="line" rotatedBoundingBox="2508,12448 11399,12267 11433,13917 2541,14098"/>
            </emma:interpretation>
          </emma:emma>
        </inkml:annotationXML>
        <inkml:traceGroup>
          <inkml:annotationXML>
            <emma:emma xmlns:emma="http://www.w3.org/2003/04/emma" version="1.0">
              <emma:interpretation id="{D84BB5F2-1FF6-45C1-B0AF-890B53F31A10}" emma:medium="tactile" emma:mode="ink">
                <msink:context xmlns:msink="http://schemas.microsoft.com/ink/2010/main" type="inkWord" rotatedBoundingBox="2508,12448 4817,12401 4845,13769 2536,13816"/>
              </emma:interpretation>
              <emma:one-of disjunction-type="recognition" id="oneOf6">
                <emma:interpretation id="interp29" emma:lang="en-IN" emma:confidence="0">
                  <emma:literal>sort:</emma:literal>
                </emma:interpretation>
                <emma:interpretation id="interp30" emma:lang="en-IN" emma:confidence="0">
                  <emma:literal>both:</emma:literal>
                </emma:interpretation>
                <emma:interpretation id="interp31" emma:lang="en-IN" emma:confidence="0">
                  <emma:literal>sots:</emma:literal>
                </emma:interpretation>
                <emma:interpretation id="interp32" emma:lang="en-IN" emma:confidence="0">
                  <emma:literal>sot:</emma:literal>
                </emma:interpretation>
                <emma:interpretation id="interp33" emma:lang="en-IN" emma:confidence="0">
                  <emma:literal>son:</emma:literal>
                </emma:interpretation>
              </emma:one-of>
            </emma:emma>
          </inkml:annotationXML>
          <inkml:trace contextRef="#ctx0" brushRef="#br0" timeOffset="95404.36">-2230 4946 65,'0'0'119,"16"-13"-11,-5 10-6,-3 0-1,0-4-3,4-3-7,3 3-1,-1-1-3,0 0-5,-6 0 0,5-1-4,-9-1-5,6 3 2,-7-2-6,-1 1-4,4-1-4,0 2-6,-1-3-5,-2 6-6,2-3-2,0-5-5,-1 1-2,1 4-2,-3-1-10,2-3 0,0 1-4,0-1 1,3-1-6,2-6 2,-1 7-1,2-7-1,-4 3-1,-1 0-3,1-1 1,-1 2-3,1 0-2,-3 2 6,2-2-3,-5 3 0,1-2-1,-1 6-1,-1-2 5,1 0 1,0 1-4,0 2 2,-5-2 3,4 4-6,1 4-2,-5-9 1,5 9 0,-2-7-5,-1 2 2,3 5-3,0 0 0,0 0-1,0 0-2,0 0 2,-14 12 0,8-6 0,-1 1 0,2 1 1,-1 3-2,3 1-2,-2-2 4,2 2 1,0 1-2,1 1-2,4 3 0,-2-1 3,3 1-4,-1-3 0,6 5 3,4 3 3,-4-5-3,6 4 1,-4-3 0,9 0-1,0 4 1,3-3 1,-6-1 0,4-1-4,-1 0 1,-5 2-3,1-9 3,-4 7 2,-2-3 1,2 2-1,-8-4-2,4 3 1,-6-3-2,2 1 6,-6-3 2,3 0 3,-8 5-1,-4-6-1,4-3 3,-3 3 2,0 0-3,-10-6-2,1 5 5,-1-5-3,2-1-2,-3-2-17,1-1-17,-5-3-29,0 2-16,-2-5-37,7-2-49,-4 4-131,9-7-314,2 3 139</inkml:trace>
          <inkml:trace contextRef="#ctx0" brushRef="#br0" timeOffset="97133.5882">-2075 5417 92,'0'0'129,"0"0"-7,0 0 2,0 0-7,0 0-6,0 0 2,0 0 2,0 0 3,0 0-1,0 0-6,35 3-1,-15-3-5,10 2-13,4 0-7,11 2-2,9-3 0,5 0-4,18 0-8,-17-2-4,25 1-3,-7 0-7,1 5-3,0-5-5,8 1-3,-10 3 2,7-1-5,-5 0-4,5 0 3,0 1 0,-4-3 0,-20 6-5,21-7 2,-20 5-7,-2 1 7,-1-3-9,-5-2-2,-4 3-4,-7-1-2,-9 0-1,-4-2-1,-2 2 1,-5 0-2,-10-2-7,0 3 1,-1-3 2,-5-1-2,2 2 5,-8-2-7,14 0 2,-14 0-4,10 4 3,-10-4-5,0 0-11,0 0-18,4-7-24,-4 7-32,-4-9-38,0 2-45,-2-3-43,-2-5-195,-1 1-433,1 1 191</inkml:trace>
          <inkml:trace contextRef="#ctx0" brushRef="#br0" timeOffset="95867.6886">-1541 4741 115,'-6'3'143,"0"1"-10,-1 6-6,4-2-2,-10 6-8,5-2-11,2-4-10,0 6-6,0 4-11,4-3-3,-4 3-2,4 0-3,4 1-4,-1 0-3,7 4-3,-2-4-5,5-3-2,4 0-7,-1 4 4,0-11-4,7 9-2,-5-6-6,4-4 3,7 2-2,-10-6-5,1-1 0,1-2 5,-2-2-1,-1-3 23,-2-3 3,0-3-4,-3-1 2,-3-5-7,-1 1-3,-4-3 4,1-1-10,-8-4-8,1-5-2,-4-1-5,-5 1-4,-3 1 0,1 3-3,-5 4-8,2-4-12,-5 6-10,-4 1-23,3 5-29,-6 1-29,6 6-41,-1 2-37,8 1-36,-5 2-154,4 0-383,8 2 169</inkml:trace>
          <inkml:trace contextRef="#ctx0" brushRef="#br0" timeOffset="96284.9896">-1223 4348 106,'6'-1'142,"-6"1"-2,0 0-3,6 14 1,-4-6 0,3 0-7,-5 8 1,1 1-1,6-2-9,-1 1-6,-4 6-9,7 3 1,-4 5-5,7 4-13,-5-5-3,4 7-4,0 3-9,-5-7-8,1-5-2,-3 2-10,-1 3-4,4-2-4,-4-2-1,-1 1-10,1-4 0,-2 6-15,-1-15-18,2 12-23,-4-11-28,4 1-18,-2-1-22,0-4-29,3-3-36,-3-1-29,-3-2-121,6 0-329,-3-5 146</inkml:trace>
          <inkml:trace contextRef="#ctx0" brushRef="#br0" timeOffset="96570.188">-703 4466 41,'0'0'170,"6"-4"-7,-6 4-11,0 0-8,0 0-13,0 0-9,0 0-6,0 0-9,0 0-6,0 0 0,-19 8-5,11-1-6,0-5-9,-3 0-9,3 1-5,-3-1-5,5 0 8,6-2 13,-19 0-7,19 0-7,-13-4-7,7 1-7,1-4-4,2-1-8,0-2-2,3-5-11,0 3-5,0-7-6,3-4-1,8-4-11,-4 1-12,10-1 0,-6 2-1,6-2 0,1 1-1,2 5 0,-1-1 2,2 10-3,3-6-1,-9 14-2,6-2-2,-1 11 8,1-2-3,7 5 4,-5 7 2,0 4 0,-2 6 3,-5 1 3,-1 0-1,0 11-3,-6 3 4,4 3-2,-7-2 1,-3 2-9,-4-2-25,-6-5-28,-2 6-29,-1-2-20,2-11-30,-9-3-29,-3 7-130,-3-9-322,3-3 142</inkml:trace>
          <inkml:trace contextRef="#ctx0" brushRef="#br0" timeOffset="97553.8847">8 4794 153,'8'-2'151,"-5"-3"-11,-3 5-14,3-6-30,-3 6-39,0 0-43,0 0-56,0 0-75,0 0-125,0 0 57</inkml:trace>
          <inkml:trace contextRef="#ctx0" brushRef="#br0" timeOffset="97557.8932">78 5209 116,'0'0'275,"0"9"-13,4-6-16,-4-3-20,0 0-19,0 0-24,-6 6-18,6-6-35,0 0-56,0 0-79,0 0-94,0 0-198,2-26-322,5 10 143</inkml:trace>
        </inkml:traceGroup>
        <inkml:traceGroup>
          <inkml:annotationXML>
            <emma:emma xmlns:emma="http://www.w3.org/2003/04/emma" version="1.0">
              <emma:interpretation id="{54323FBB-C97E-4546-B4A4-DEE9736511CE}" emma:medium="tactile" emma:mode="ink">
                <msink:context xmlns:msink="http://schemas.microsoft.com/ink/2010/main" type="inkWord" rotatedBoundingBox="5972,12453 9000,12391 9032,13966 6004,14027"/>
              </emma:interpretation>
              <emma:one-of disjunction-type="recognition" id="oneOf7">
                <emma:interpretation id="interp34" emma:lang="en-IN" emma:confidence="0">
                  <emma:literal>using</emma:literal>
                </emma:interpretation>
                <emma:interpretation id="interp35" emma:lang="en-IN" emma:confidence="0">
                  <emma:literal>Using</emma:literal>
                </emma:interpretation>
                <emma:interpretation id="interp36" emma:lang="en-IN" emma:confidence="0">
                  <emma:literal>wising</emma:literal>
                </emma:interpretation>
                <emma:interpretation id="interp37" emma:lang="en-IN" emma:confidence="0">
                  <emma:literal>ising</emma:literal>
                </emma:interpretation>
                <emma:interpretation id="interp38" emma:lang="en-IN" emma:confidence="0">
                  <emma:literal>rising</emma:literal>
                </emma:interpretation>
              </emma:one-of>
            </emma:emma>
          </inkml:annotationXML>
          <inkml:trace contextRef="#ctx0" brushRef="#br0" timeOffset="113426.0641">1225 4247 36,'0'0'147,"0"0"-1,0 0-11,0 0-1,0 0-11,0 0 0,0 0-9,0 0-9,0 0-3,0 0-5,0 0-6,0 0-6,0 0-2,0 0-2,0 0-8,0 0-5,0 0-9,0 0-4,0 0-9,0 0 8,3 8 5,-3-8 3,0 10-4,0-2-5,-3 0-1,1 0-4,2 2 3,0 6 9,-1-2-4,1 5-4,0 0 1,1-1 0,1 8 0,1 3-6,-3 0-7,3 1 0,4 10 7,-6-10-5,2-3-9,4 13 3,-7-10-6,3-4-2,3 3 4,2-3-8,3 0-6,-1-4 1,2 1-3,-2-7-2,4-3 2,5 3-3,-6-2-3,-2-5 2,6 0 8,-9-5-12,6 1 4,-1-3-8,7 1 5,-6-6 0,2-1-6,5-1-3,-4-5 4,1 2-2,7-8 0,-6 0-1,1-3-1,1-1 0,-7-1 0,5 0 2,-1-5 0,-4-1-1,0-1 0,-6-1-2,5 2 12,-6 0-9,0-2 2,-1 3 6,-4 0 0,-4-2 1,0 2-3,4 0 8,-2 2-4,0 0 0,-2 0 1,2 5-1,0 2-5,0-2 3,-4-3-1,4 8 0,4-1-2,-4 2-1,2 0 1,-2 2 6,0-1-9,0 6-2,-2-1 1,2 2 1,0 5-3,0-14-1,0 11-3,-4-2 3,4 5-3,0 0 3,0 0-5,0 0-1,-13 12 2,12 0 2,-3 0-2,0 7 2,-1 0-1,2 8 0,-2-4 0,3 8 4,2 6-1,-1-10 0,-2 2 1,1 2 2,0 8-5,-2-10 3,1-3-1,3 3 1,-4-3 0,3 0 2,1 1 0,5-5-2,-5 0 1,1-8 1,5-2-1,1 7-2,1-5 1,0-6-1,6 2 0,2-1 5,3-6-3,0 1-4,0-2-4,0-1-4,1-1-2,1-1-2,2-1 3,-5-3 2,2-1-1,-2-2 3,1 1-1,-5-1 0,-2-2 0,3-2 0,-4 5 2,0-5 0,-3 1 2,0-3 2,0 2-1,-2-3 1,0 1 0,0-1-2,1 0 0,-4-3 2,2 3-1,1-3 2,-6 0 0,6 3 0,2-3 0,-1-1 2,-3 3-6,1-1 4,6 3-1,-9 1 1,6 2-4,-2 0 1,2 4-3,1 5 4,1-1-2,-5 3 1,7 0-2,-1 3 2,0-1-2,-1 1 0,1 5 4,3 0 0,-1 2 0,1 3 1,-1 1 3,-4 0-4,4-3 1,-5 3-1,-1 1 1,5 1 2,-9 0-3,3 1 3,-3 2 0,-1-1 0,-1-1-2,-2 1 4,-1-1-4,-4-3 1,-2 1-1,-5-2 0,1-1 0,-4-3 4,-3 1-2,2-2 1,-4-4-2,4 2-2,-4-2-2,1 0-2,1-1 1,4-4-4,3 2-2,4-2-7,-6-1-1,7-2 2,-1 1 0,8 3-2,-12-3 0,12 3-2,-8-1-5,8 1 2,0 0-1,0 0 5,0 0 3,0 0-3,0 0-2,28 7 4,-20-6-1,5 4-1,-5-4 1,4 0 3,4 3 2,2-3 2,-1-1 1,3 0 0,1-1 2,9-7 0,-3 5-1,1-1 6,1 1-2,-1-2-2,-1-2 0,2 0 6,-7 0-2,-2 0 0,1 0-1,-7-2 5,3 1-4,1-3 3,-4 1 1,0-4 7,-7 7 8,4-2-1,-5-2 0,0 3-2,-1-1 2,-2 0 0,2-2 1,-5 3 2,1 0 4,-2-2-1,1 2-3,0-3 9,0 3 4,0 1-5,0 0 2,-2 0 1,-1 0-4,3 7 0,0-12 3,0 8-4,0 4-5,3-7-3,-3 7-3,0 0 1,0 0-6,0 0 2,0 0-2,0 0-1,0 18-1,0-5 1,-3-4 2,2 9-2,-4 2 1,0-2-3,0 1 2,-1 6 2,1 1-3,1-8-1,-1 6-15,3-5-25,-3 0-39,2 1-43,-3-1-39,6-5-46,0 1-49,0 0-151,-3-5-434,3-3 192</inkml:trace>
          <inkml:trace contextRef="#ctx0" brushRef="#br0" timeOffset="114382.2263">2753 4505 113,'0'0'204,"0"0"-9,0-9-12,0 9-17,2-3-11,-2 3-15,0 0-13,0 0-11,8-1-10,-8 1-7,0 0-9,12 4-7,-12-4-6,13 9 3,-5-3-4,3 4-3,-5 1-5,5 3-1,-4-7-9,-6 5-2,9-1-6,-4 2 1,-3 0-4,5 0-4,3 1 1,-5-1-6,-2-4-5,0 4-3,3-2-1,-1-1-2,-4 1-3,2-6 1,3 2-3,1-5-2,-4 1-3,3-1-3,1 0 3,-8-2-4,14-7-2,-5 3-6,-1-3-14,3-1 4,-1-6 2,2 3-4,-2-4-2,2 2 1,-1-1 3,-1 2 0,1-1-3,-1 3 4,-3 2 2,4-1-4,-7 2 2,0 0 2,-2 2-1,4-1 3,-3 3-3,2-2-3,-5 5 0,5-9-2,-5 9 0,6-2 2,-6 2 0,0 0 2,16 4-2,-16-4 5,17 7-3,-7-6 6,4 5-4,4 0 1,-4-4 0,3 7-3,-1-6 3,6 1-3,5-1 10,1-3-5,-7 3-1,7-2 0,-9-2 2,3-2-2,-6 0-1,-2-2 4,1-2 4,-4-4 1,-3 3 1,0-5 0,-2 6 5,0-1-3,-1-3 5,4-1 3,-5 3-6,-3-3 1,2 5 3,-3-2 9,0-1 5,0 6-3,0 4-2,-3-8-9,3 8-1,0 0 1,-14 1-4,3 6-4,-2 9 0,-3 0 2,-4 8 0,-1 11-2,-1 3-1,-3 11-2,9 20 3,-3 2 1,5 6-9,1 0 5,5-3-1,5 5 0,0-2 2,6-2-2,0-2 0,2-21-2,-2-2 0,4 3 10,-3-6-9,-2-2-1,3-1 9,-4-14 5,4-1-1,-5-5 7,-3-8 11,1 0 10,-1-8 10,-6 2-1,1-4 3,-10-6-10,-2 0-1,-9-8-3,-10-3 2,6 3-4,-7-11-4,5 1-4,7 3 0,1-7-2,11 0-7,2-4 0,9-1 6,10-13-23,9 0-3,18-5-4,22-13-14,15-7-17,37-14-16,-27 26-21,43-10-25,-35 23-13,44-12-28,-38 19-15,-1 4-21,-4 4-14,-1 3-31,-28 8-45,-7 1-150,-5 0-444,-4 3 196</inkml:trace>
        </inkml:traceGroup>
        <inkml:traceGroup>
          <inkml:annotationXML>
            <emma:emma xmlns:emma="http://www.w3.org/2003/04/emma" version="1.0">
              <emma:interpretation id="{5B58829E-4E5D-4BE6-96EB-4BDD3DA15593}" emma:medium="tactile" emma:mode="ink">
                <msink:context xmlns:msink="http://schemas.microsoft.com/ink/2010/main" type="inkWord" rotatedBoundingBox="9693,12534 11404,12499 11428,13675 9717,13710"/>
              </emma:interpretation>
              <emma:one-of disjunction-type="recognition" id="oneOf8">
                <emma:interpretation id="interp39" emma:lang="en-IN" emma:confidence="0">
                  <emma:literal>em</emma:literal>
                </emma:interpretation>
                <emma:interpretation id="interp40" emma:lang="en-IN" emma:confidence="0">
                  <emma:literal>egn</emma:literal>
                </emma:interpretation>
                <emma:interpretation id="interp41" emma:lang="en-IN" emma:confidence="0">
                  <emma:literal>eyn</emma:literal>
                </emma:interpretation>
                <emma:interpretation id="interp42" emma:lang="en-IN" emma:confidence="0">
                  <emma:literal>en</emma:literal>
                </emma:interpretation>
                <emma:interpretation id="interp43" emma:lang="en-IN" emma:confidence="0">
                  <emma:literal>ain</emma:literal>
                </emma:interpretation>
              </emma:one-of>
            </emma:emma>
          </inkml:annotationXML>
          <inkml:trace contextRef="#ctx0" brushRef="#br0" timeOffset="115385.092">4950 4802 92,'0'0'150,"0"0"-23,0 0-7,21-8-9,-10 6-10,6-3-9,3 1-7,1-3-5,3 0-6,1 0-7,-1-1-7,6-3 0,-8 2 10,-5-1-2,1-1 13,-4-1 5,0 3-1,-3-3-4,-1 2 5,-6-1 4,1-5 0,-3 5 1,-4-4-1,2 7 8,-5-5-4,4 5-5,-6-3-10,1 3-2,1 2-4,-1 1-5,-2-2-7,-3 2-5,-1 6-5,0 3-6,-2-1-3,0 6 2,-7 1-9,2 8-4,1 0 3,2 4-6,0 3-1,3-1-5,4 4-1,-1-2-3,2-2-2,5 1 3,0-1-10,9 1-1,1-6-10,1 0-18,4-5-16,2 1-17,12 0-7,-7-1-9,11-10-6,-5 3-3,4-7-3,-1-6 7,0 0 4,4-10 10,-4 4 4,-1-7 5,-5-3 4,7-9 11,-2-1 5,-7-2 9,-5 9 15,5-10 3,-6 9 2,-6 0 2,3 5 5,-1 2 6,-2 5 7,-2-2 18,-3 7 6,-1 1-4,4-2-5,-3 4-5,0 0-2,-3 6-7,0 0-1,0 0 2,0 0-3,0 0-3,-14 25-1,8-6-2,-2-7 3,-2 7-4,3-3-3,0 1 4,-1 0-6,2 7 1,-2-10 2,2 4-4,-1-3-13,1 3-5,0-4-5,1-6-1,2 4-7,1-5-1,2-1 3,-4 3 1,4-9 7,0 7 0,0-7 0,0 0 6,0 0-4,0 0 4,30-10-6,-16 3 4,-3-1-3,6-4 6,-3 1-4,1 0 5,4-7 5,-5 3-4,2 3-1,3-5 5,-7 5-1,3 0 5,-1 2 1,0-1-2,0 3 5,2 7-1,-5-3 5,-1 4 5,-10 0 1,14 4 4,-8 3 7,0 9 5,-2 3 1,5-2-4,-9 7 5,6 2-2,-6 3-2,0-1-2,4 11 2,0-9-3,3 12-3,-3-5 0,1 9 2,1-5-2,1 3-1,-1-4-2,2-2-1,-2 3-2,1-1-1,-6-9-2,6-6-7,-7 1-7,0-8-16,0 1-18,-4 2-17,1-11-25,2 3-21,-3-6-28,4-1-35,-3-4-29,3-2-174,0 0-394,0 0 175</inkml:trace>
          <inkml:trace contextRef="#ctx0" brushRef="#br0" timeOffset="115793.9762">6336 4514 136,'0'-8'195,"0"-2"-12,-2 0-22,1-2-12,-4 1 6,2 3-10,-3-6-12,-1 3-14,1-2-7,3-3-7,-4 3-8,3 1-7,-3 2-1,7 1-5,-3 2-6,0 0-6,3 0-7,3 0-7,-3-1-10,2 1-1,3 1-7,-2 1-5,5-2-1,3 0-3,3-1-3,2 0-6,0 0-2,4 1-1,-1 0-4,2 3-1,-1-3 1,1 4-5,-2 0 1,1 3-3,1 3-2,-4 0-2,-3 4 3,2 3-5,3 6-1,-5 3 2,2 4-2,-3 2 1,-4 2 4,2-1-6,-6 3 5,-2 4-3,-3-4 3,-3-2-16,3 1-35,-2 3-42,-1-3-47,3-2-65,0-7-165,-3 8-395,2-9 175</inkml:trace>
        </inkml:traceGroup>
      </inkml:traceGroup>
    </inkml:traceGroup>
    <inkml:traceGroup>
      <inkml:annotationXML>
        <emma:emma xmlns:emma="http://www.w3.org/2003/04/emma" version="1.0">
          <emma:interpretation id="{FD4871D3-1CDA-43B0-BFC5-BE859EE8C10A}" emma:medium="tactile" emma:mode="ink">
            <msink:context xmlns:msink="http://schemas.microsoft.com/ink/2010/main" type="paragraph" rotatedBoundingBox="6102,13719 18154,13921 18126,15584 6074,153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BB4DEB8-1B9C-42DF-9877-19D04F751AD5}" emma:medium="tactile" emma:mode="ink">
              <msink:context xmlns:msink="http://schemas.microsoft.com/ink/2010/main" type="line" rotatedBoundingBox="6102,13719 18154,13921 18126,15584 6074,15382"/>
            </emma:interpretation>
          </emma:emma>
        </inkml:annotationXML>
        <inkml:traceGroup>
          <inkml:annotationXML>
            <emma:emma xmlns:emma="http://www.w3.org/2003/04/emma" version="1.0">
              <emma:interpretation id="{657B871F-9554-4E83-885D-C24AF44C8B0F}" emma:medium="tactile" emma:mode="ink">
                <msink:context xmlns:msink="http://schemas.microsoft.com/ink/2010/main" type="inkWord" rotatedBoundingBox="6097,14048 9923,14113 9907,15068 6081,15004"/>
              </emma:interpretation>
              <emma:one-of disjunction-type="recognition" id="oneOf9">
                <emma:interpretation id="interp44" emma:lang="en-IN" emma:confidence="0">
                  <emma:literal>Strut</emma:literal>
                </emma:interpretation>
                <emma:interpretation id="interp45" emma:lang="en-IN" emma:confidence="0">
                  <emma:literal>Stunt</emma:literal>
                </emma:interpretation>
                <emma:interpretation id="interp46" emma:lang="en-IN" emma:confidence="0">
                  <emma:literal>Stout</emma:literal>
                </emma:interpretation>
                <emma:interpretation id="interp47" emma:lang="en-IN" emma:confidence="0">
                  <emma:literal>St-nut</emma:literal>
                </emma:interpretation>
                <emma:interpretation id="interp48" emma:lang="en-IN" emma:confidence="0">
                  <emma:literal>s.ut</emma:literal>
                </emma:interpretation>
              </emma:one-of>
            </emma:emma>
          </inkml:annotationXML>
          <inkml:trace contextRef="#ctx0" brushRef="#br0" timeOffset="137083.7661">1751 6154 52,'0'0'100,"0"0"1,5-5-11,-3-2-1,-2 7 2,0 0-6,11-7-6,-8 6-3,1-3-5,3 0 4,-6-3 3,6 3 1,-6-2 0,4 1 0,3 1 6,-8-1-2,0 5-8,8-7-3,-5 2-7,-3 5-3,3-5 0,-3 5-5,3-7 2,-3 7-3,0-7-5,0 7-3,0-6-2,0 6-3,0 0-5,0 0-2,3-7-2,-3 7-3,0-9-4,0 9-1,0-6-3,0 6-3,0 0 1,-3-9-3,3 9-4,-3-5-3,-3-1 1,4 2-1,2 4-3,-9-8-1,4 0 1,-4 1 0,-1 1-3,4 1-1,-2-1 0,0-7-2,0 7 0,-9 3 3,7 2-6,-6-3 1,5-1 1,-5-2-1,2 6 0,-5 1 0,7 0-1,-4 1 2,3-1-1,2 6-3,-3-4 1,-2 7 3,5-2 6,-3 3-12,0-1 2,3 0 0,-1 3 0,3 0-3,-2 1 6,5-1-2,-2-1 2,3 4-9,3 0 2,-4 0 1,4-1 1,-4 5 3,6-7-3,-5 5 2,4-1 4,2-3-2,4 1-5,-5 2 4,6-4 0,-1-1 1,5 2 1,-2-1-2,3-1-2,0-1 4,8-1 0,-5-2-3,5-2 3,5 0 5,-4 0-8,9 1 7,-4-1-9,2 3 6,0-4-3,3 5 5,-5-4-5,2 4 3,-5-2-4,-2 0 1,3 3 2,-3-1-1,-2 3 0,-1-3-2,-1 5 0,0-3 0,-2 1 0,0 0 1,-3 2 2,-1-2-2,-4 1 1,2 2 2,-4-1-1,-2-2 2,0 0 6,-2-1 2,-4 5 16,0-1 11,-3-2 4,-2 1 4,-1 3 9,-5-7 0,0 6 4,-7-2 4,-5-1 1,2 0-1,-3-2 1,-1-2-3,-4 0-2,3-5-6,-5 0 2,4-4 0,1-3 0,1 2-8,-1-5-4,0-3-7,5 1 2,-4-2-1,6-5-7,-3-1-4,4-5-11,2 6-14,1-7-19,3 3-23,-1 5-39,6 0-41,1 0-56,2-2-69,5 0-230,0 5-516,3-1 229</inkml:trace>
          <inkml:trace contextRef="#ctx0" brushRef="#br0" timeOffset="137636.159">2443 6338 11,'0'0'202,"-6"-4"-5,6 4-3,0 0-7,0 0-7,-11-1-13,11 1-5,0 0-10,0 0-11,0 0-8,0 0-8,0 0-11,0 0-7,0 0-11,0 0-8,0 0-8,0 0-6,0 0-8,25-7-1,-14 5-10,0 2-2,7-2-4,-1 2-2,10-3-8,2 1 4,-1-2-12,4 2-2,1-1-2,0 3-13,11-2-11,-1 0-15,-7-2-23,7 3-23,-11-2-20,-6 0-31,3 0-30,-4 2-36,-8-3-42,-2-1-135,-7 5-380,0-2 168</inkml:trace>
          <inkml:trace contextRef="#ctx0" brushRef="#br0" timeOffset="138079.4785">2568 6492 122,'-4'1'141,"4"-1"1,0 0-4,-5 4-9,5-4-8,0 0-10,0 0-3,0 0-13,-5 5 9,5-5 1,0 0-4,10 9 3,-6-6-3,6 1-2,-4-1-7,4 1-3,-3-1 2,1-1 3,0 5-2,5-6-1,4 1-1,1 2-6,-3-4-6,16 1-6,-6-1-4,6 0-7,4-1-3,-6-3-7,5 1-5,-2-1-2,1 4-7,-3-3-8,-1-2-15,-9 1-16,7 1-25,-11-1-22,3 1-36,-7-1-39,-2 1-35,3-1-48,-1 1-185,-4-1-424,3 0 188</inkml:trace>
          <inkml:trace contextRef="#ctx0" brushRef="#br0" timeOffset="138842.0139">3493 6195 53,'3'-8'142,"-3"8"-7,3-6 5,-3 6-10,3-7 4,-3 7-2,0 0 3,3-6 0,-3 6-8,0 0-1,4-7-3,-4 7-8,0 0-9,0 0-15,0 0-7,0 0-6,0 0 1,0 0-2,1 20-3,-1-8-9,3 2 0,1 0 3,-1 5-6,0 0-5,0 5-6,-3 1 6,5 1-7,1-1 1,2 2-3,-2-2-5,5 5-3,0-5 1,5-8-6,2 7-3,-3-3-2,4-4-5,2-1 2,-1 1-2,-2-7-2,-1-2-2,4 1-2,-7-3-1,2-5-2,3-1-6,-3 0 2,3-5-6,-5-1 2,3 0 1,1-3-3,-4 0 1,-5-7-3,1 1-1,2-1 6,-1-7-5,-1-1-1,-2 3 1,-2-5-3,-1 6 5,-4-4 2,1 3 10,1 5-10,-3-5 0,-3 4 3,6 1 6,-6 4-9,0-4 7,3 9-1,-5-5 8,5 7-5,-1-3 0,1 1-1,0 7-1,0-7-1,-2 1-3,2 6 0,-3-6-4,3 6 4,0 0-5,0 0 2,0 0-4,0 0-1,-2 19 1,1-8 1,2 3-1,-2 2-2,2 2-1,-1 6 2,0-3 1,0 7-1,2-4-2,-2 2 2,3-8 2,-1 7-3,4-8 0,-3 2 0,2-3-3,3 1-4,0-5-3,-1 2-6,5-6-15,2 2-10,0-3-16,0-4-24,2-3-31,3-1-26,2-2-43,4-7-33,2-2-33,-7 1-168,6-6-447,-6 0 198</inkml:trace>
          <inkml:trace contextRef="#ctx0" brushRef="#br0" timeOffset="139971.8169">4724 6252 97,'-6'4'108,"6"-4"2,0 0-5,0 0-8,-7 3-3,7-3-1,0 0-1,-3 5-4,3-5-2,0 0 18,-6 6-10,6-6-1,-8 3-3,3 1-4,5-4-9,-14 0-5,6 1-2,0 1-8,-6 0-4,-3-1-1,1 5-4,-3-2-2,3 0-3,-5-1-6,4 1-5,-7 0 6,5 3-5,-9-3-1,7-1 2,7 1-3,2-3-3,4 2 2,-3-3-7,7 3-2,4-3 0,-11 5 4,11-5 5,0 0 1,13 7-1,0-5 4,2-1 1,12-1-4,2 4 0,2-4-3,10-4-1,2 3-2,-2 2-4,2-1 0,-2-3-4,-8 1 0,2-1-2,-3 1-4,-1 2-1,-2-5-1,-9 2-3,-1 3 2,2-3-6,-9 2-9,1 1-12,-5-4-14,1 4-27,-9 0-32,13-3-26,-8 1-31,-5 2-46,12-4-26,-7 2-139,1-2-386,1 1 171</inkml:trace>
          <inkml:trace contextRef="#ctx0" brushRef="#br0" timeOffset="139394.414">4626 5845 14,'0'0'188,"2"-5"-10,-2 5-10,0 0-17,3-5-18,-3 5-8,0 0-11,0 0 1,6 15 9,-6-9-11,0 6-5,0 3 3,-3 2-2,3 2-3,-2 7-2,1 0 0,-4 2 2,3 9-5,-2 2-1,0-3-5,-2 5-11,5 0 2,-3-3-6,1-2 0,5 3-7,-4-11-6,2 2-2,2 2 7,3-2-21,-2 0-1,5-3-4,3-1-2,-3 0-5,4-5-4,4 4-7,0-6-1,6-4-17,2 3-19,-2-7-30,5 2-26,3-6-36,3-1-29,16-6-31,0-5-44,1-2-48,6-6-155,-2 1-440,4-6 196</inkml:trace>
        </inkml:traceGroup>
        <inkml:traceGroup>
          <inkml:annotationXML>
            <emma:emma xmlns:emma="http://www.w3.org/2003/04/emma" version="1.0">
              <emma:interpretation id="{D8BF02E4-303B-48CD-8947-E8AE2574DFB2}" emma:medium="tactile" emma:mode="ink">
                <msink:context xmlns:msink="http://schemas.microsoft.com/ink/2010/main" type="inkWord" rotatedBoundingBox="10291,13789 15726,13880 15698,15543 10263,15452"/>
              </emma:interpretation>
              <emma:one-of disjunction-type="recognition" id="oneOf10">
                <emma:interpretation id="interp49" emma:lang="en-IN" emma:confidence="0">
                  <emma:literal>at</emma:literal>
                </emma:interpretation>
                <emma:interpretation id="interp50" emma:lang="en-IN" emma:confidence="0">
                  <emma:literal>ate</emma:literal>
                </emma:interpretation>
                <emma:interpretation id="interp51" emma:lang="en-IN" emma:confidence="0">
                  <emma:literal>at-2</emma:literal>
                </emma:interpretation>
                <emma:interpretation id="interp52" emma:lang="en-IN" emma:confidence="0">
                  <emma:literal>at2</emma:literal>
                </emma:interpretation>
                <emma:interpretation id="interp53" emma:lang="en-IN" emma:confidence="0">
                  <emma:literal>at,</emma:literal>
                </emma:interpretation>
              </emma:one-of>
            </emma:emma>
          </inkml:annotationXML>
          <inkml:trace contextRef="#ctx0" brushRef="#br0" timeOffset="143725.5312">8550 6264 53,'0'0'115,"0"0"0,-8-5-16,8 5 7,0 0-1,0 0 3,-6 0-6,6 0 1,0 0-4,-5-5-9,5 5-5,-14-3-4,8-1 1,6 4-4,-11-3 1,1 0-6,2 2-3,-4 1-6,0-2-3,-2 2-2,-2 2 0,-4-2-4,3 1-6,-4 3-3,2 3-2,-2 0-1,-2 1-4,-3 5-5,4 3 0,-1-1-3,2 7-7,-3 0 4,2 1-5,5-4-6,3 2 3,-1 4-5,6-1-2,4-2-1,-1-2-1,7-3 3,4 3 3,0-4-4,4 1 3,10 0-8,2 2 3,3-5 2,4-2-1,-3-2-4,10-2-2,-3-3-1,3-4-6,-5-1 3,3-2-2,-5-9-3,-6 4 8,-4 2 0,-4-9 4,-5 2-2,2-2 4,-1-4 5,-5-2-1,-5 3 6,3 0 11,0-2 0,-6-1-3,0 1 4,3 5 11,-5-1 3,5-1-4,-3 7-7,-4-3-2,4 4-2,2 1-2,-6 1-5,7 1-5,0 5-3,-9-4 3,9 4-8,0 0 1,-14 12-2,11-6 0,1 4-2,2-1-1,0 3 1,0-1 0,0 4-2,2-1-3,1 1 1,3 2 1,0-1-3,2-1 2,3-1 1,2 1-3,1 0 2,-4-3-7,4 0-1,0-3-5,0-1-6,1-4 2,0 2-5,0-2-5,0 0 1,3-4-5,-4 0 3,-1-3 3,2-1-1,3 1 5,-2-2-1,-2-4 0,0-1 2,5-3 5,-3-6 1,1 2-4,1-3 2,-1-2 4,7-1-1,-5-15 4,1 5 0,6 1 7,-6-6-7,1-1 10,-4 8 4,4-5 1,-6 2 14,-2 8-5,6-11 5,-6 9 2,1 4 0,-9 6 4,1 2-1,3-8 3,-4 8 2,-2-2-2,4 4 0,-6-1 1,-1 4-5,0-3 3,0 1-11,0 3 3,0 0-2,0 4-5,-1-2-1,1-1-3,0 9-2,-5-5 1,5 5-5,0 0 1,-14 16-2,9-4-2,-1 5 2,1-1-2,-8 9-1,2 1-1,6 0 5,-9 10-3,3 2 7,-2-2-7,4-1-3,1 5 0,2-3 2,-5 0 2,8-1-4,-4-7-2,7 1-1,-1 2 4,1-5 1,3 0-2,3 0-14,0 1-16,2-2-24,3-4-28,4 0-20,2-3-27,2-4-31,-2-4-25,4 1-38,-4-5-212,4-4-469,-7 0 207</inkml:trace>
          <inkml:trace contextRef="#ctx0" brushRef="#br0" timeOffset="144130.3792">8803 6219 101,'0'0'154,"0"0"-5,0 0-7,0 0-1,11-5-9,-11 5-4,13 0 3,-13 0 4,14 0-6,-5-2-1,3 2-10,2 0-9,2 0-4,-1 0-7,4-1-10,-1 1-2,2-3-7,9 2-12,-2-1-6,1 1-3,4-2-2,-2-2-10,0 3-13,-2-4-18,7 5-27,-8 1-28,1-6-34,-1 0-29,0 1-48,-10-2-201,2 0-381,-3 3 169</inkml:trace>
          <inkml:trace contextRef="#ctx0" brushRef="#br0" timeOffset="144858.6247">9631 5756 59,'-1'-3'157,"1"3"-8,-2-11-4,-1 6 0,1-1-9,1 2-1,1 4-11,0-10-12,0 10-12,0-8-3,0 8-6,-3-8-10,3 8-5,4-6-3,-4 6-7,0-10-9,5 8-2,0-5-8,4 2-4,1 2-6,1-1-2,3-7-3,2 4-6,0 3-1,4-1-5,5-7-1,-6 7-4,11 0 1,-4-2-5,-3 1 1,6 3-1,-4-1-5,2 4 1,0 0 0,-10 2-2,2 2-5,-3 3 3,1 0 1,-7 1-2,-2 4-5,1-2 4,-4 10 1,-5-2 1,0 4-1,-5-3 3,-6 10 7,2-3 0,-5 0-1,-10 13-3,3-10 6,-1 3 7,2-6-2,-3 7 0,3-12 1,-1 3-1,7-10 2,-6 6 7,4-1-4,0-5-1,2 0 1,3-2 1,1-2-1,2 1-2,2-4-1,0-2-3,1-2 1,2 6 9,1-7 9,2 4 10,0-6 2,5 6-2,4-4 2,6-2 4,0 0-2,6 0 4,9 5-19,5-5-1,9 2 16,5-1-11,5-1-2,3 3 2,25 2-4,-3-5 1,-2 0-1,1 2-9,-17-2-1,20-2-3,-23 4-1,1-4-2,-2 2-2,-3 0-2,-5-5-3,-16 5-2,-3-3 2,-2 2-4,-10-1 5,-1-3 0,-8 5-5,-1 0-6,3-2-10,-11 2-19,0 0-21,0 0-28,0 0-45,0 0-54,-52 2-54,32-2-270,1 5-538,3-3 239</inkml:trace>
          <inkml:trace contextRef="#ctx0" brushRef="#br0" timeOffset="140608.2674">5533 6324 118,'0'0'153,"0"0"-12,-9-2 1,9 2-7,0 0-10,0 0-5,0 0-4,0 0-7,0 0-5,0 0-2,0 0 4,0 0-5,0 0-9,0 0-3,0 0-5,44 2-5,-30-2-8,8 0-4,4 0-2,5 0-4,-4-2-3,6 2-6,0 0-4,-3 0-3,15 0-4,-14 2-5,-1-2 0,0 2-5,2-1-4,-7-1-2,-6 0 0,0 0 1,-5-1-6,-3 2-1,1-2-2,-12 1-3,14-2-17,-11 0-21,-3 2-18,9-3-20,-9 3-17,0 0-21,0 0-13,-14-13-27,3 7-26,3 2-23,-1-2-108,-4 1-322,2 0 142</inkml:trace>
          <inkml:trace contextRef="#ctx0" brushRef="#br0" timeOffset="141020.5607">5819 6051 78,'-1'-3'152,"1"-3"-5,-4-1-6,4 7 15,0-12-8,-3 7-2,3-1-6,0 6-10,0 0-11,0-8-5,0 8-11,0 0-14,0 0-12,0 0-4,0 0-8,0 0-3,0 0-3,0 0 2,-3 23 1,0-7 5,3 3 5,-3 4 6,3 3-2,-5 1-6,2 5-4,3-1-10,0 8-1,-3 1 0,3 2-2,-3-7-5,-1 4-5,3-6-1,-4-6-3,4 3-3,-3-2-10,1-4-18,2 1-31,1 1-36,0-4-44,0-8-51,0 5-51,0-6-207,4-5-445,6 0 196</inkml:trace>
          <inkml:trace contextRef="#ctx0" brushRef="#br0" timeOffset="141961.1534">6480 6493 99,'0'0'162,"0"0"-4,0 0-4,-7-1-12,7 1-7,0 0-8,0 0-7,0 0-5,0 0-3,0 0 0,0 0-9,0 0-1,0 0 4,0 0-4,0 0-3,31 1-1,-24 1 1,-7-2-3,27-2-8,-9 2 4,5 0-6,4-1-3,5 1-1,1-3-4,11 2-3,1-1-7,-3-2-7,7 3-1,3-2-8,5-1-2,0 4-7,3-5-4,-4 6-6,0-4-10,3-1-10,-2 3-17,-2-2-15,-6-1-16,-1-1-18,-6-2-27,-10 7-31,-5-1-17,-10 0-29,-3-3-26,-9 3-34,-5 1-163,0 0-412,0 0 182</inkml:trace>
          <inkml:trace contextRef="#ctx0" brushRef="#br0" timeOffset="142433.1338">6698 6873 50,'0'0'128,"0"0"1,0-7-3,0 7-9,0 0-13,8-15-7,-3 13-4,2-4-3,0 0 6,-2 2-12,6-2-3,1 1-5,2-1-7,1 0-8,2 3-7,0-4 3,1 6-6,-1-5-7,1 6 1,-1-1-4,-3 2 2,4 5 1,-3-2-5,3 3-8,-2 1 0,-2 7 3,-3-5-7,-3 7-1,-2-1-1,-4 4 5,-4 3 2,-1 4 2,-3-8 6,1 5 4,-5 1-2,1-1 2,-4 0 16,1-1 6,-3-2-3,1-3 5,0-6 5,4 3-7,-2-5-3,4-2-4,-2-1-1,7 1-6,-3-2-2,1-1 3,5-1 6,-3 3-5,3-7-5,0 0-2,0 0-5,21-4-3,-1 1-5,10 3 5,11-5-12,10 1-6,7-2-12,-1 3-12,22-2-23,-20 5-19,21-3-25,-21-2-23,1-2-30,-6 7-37,4-3-27,-7-4-43,-20 4-183,2 2-446,-12 1 198</inkml:trace>
          <inkml:trace contextRef="#ctx0" brushRef="#br0" timeOffset="141503.9045">6828 5812 158,'0'0'171,"-4"-4"-7,4 4 1,0 0-9,0 0-7,0 0-9,0 0-10,0 0-17,0 0-7,0 0-8,0 0-15,0 0 2,0 0 5,0 0 1,0 29-3,7-14 3,-7 4 2,3 9-3,0-3-8,-6 4-1,3 1 2,0 9-9,-6-1-1,1 2-3,-2-10-18,4 3-3,0 9-7,-3-10-2,4 6-3,-7-12-6,9 3-15,-10-2-22,6 1-35,0-4-37,3 1-52,-6-10-39,3 2-69,1-2-151,-2-4-420,3-4 186</inkml:trace>
        </inkml:traceGroup>
        <inkml:traceGroup>
          <inkml:annotationXML>
            <emma:emma xmlns:emma="http://www.w3.org/2003/04/emma" version="1.0">
              <emma:interpretation id="{22588C33-ECE1-4D53-8AA2-70D4C7B71308}" emma:medium="tactile" emma:mode="ink">
                <msink:context xmlns:msink="http://schemas.microsoft.com/ink/2010/main" type="inkWord" rotatedBoundingBox="17096,14956 18136,14974 18129,15427 17088,15409"/>
              </emma:interpretation>
            </emma:emma>
          </inkml:annotationXML>
          <inkml:trace contextRef="#ctx0" brushRef="#br0" timeOffset="165019.2003">12342 6689 37,'0'0'104,"0"0"-5,0 0-10,0 0-7,17 0-1,-17 0-3,13 0-2,-13 0-12,14 0 5,-5 0-3,2 0-8,2 3-2,-5-3-5,1 4-6,2-1 0,1 3 0,-6 0-2,2 0-7,4 3 4,-4 3-6,2 4 9,-5-1-13,-1 1 2,-2 3 8,-2 7 3,0-7-1,-2 8 5,-2-4 5,2-1-1,-1 3 3,-7-6 2,6 8 0,-6-9 3,4 1-8,4-3-1,-4-2-5,3 0-2,-4-2-4,3 1-3,4-6 0,-4-1-1,1 4-2,0-6 5,3 0 3,0-4 10,-1 7 13,1-7-3,0 0-4,14 7-3,-3-10 0,6-1 3,7 4 2,6-7-8,17 0 5,2 0-6,7-2 2,26 2-4,-8-4-5,4 7 2,-18-2 5,-2 0-13,2 4 1,-3-4-2,-3 1-3,-5 2-3,-16 2-8,-6 1 1,-7 0 1,-2-1-3,-7-2 0,-3 3-5,-8 0 2,0 0-7,0 0-7,0 0-22,0 0-19,-35 3-38,19-2-43,-4 3-53,1 1-66,-2 2-243,7-1-520,4-1 230</inkml:trace>
        </inkml:traceGroup>
      </inkml:traceGroup>
    </inkml:traceGroup>
    <inkml:traceGroup>
      <inkml:annotationXML>
        <emma:emma xmlns:emma="http://www.w3.org/2003/04/emma" version="1.0">
          <emma:interpretation id="{DA3F80B6-E783-4D77-827C-8CA31930698B}" emma:medium="tactile" emma:mode="ink">
            <msink:context xmlns:msink="http://schemas.microsoft.com/ink/2010/main" type="paragraph" rotatedBoundingBox="4663,15344 17533,15619 17503,17053 4633,167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B3D3A2-1C04-4C57-995C-AE7B4E5DEFDE}" emma:medium="tactile" emma:mode="ink">
              <msink:context xmlns:msink="http://schemas.microsoft.com/ink/2010/main" type="line" rotatedBoundingBox="4663,15344 17533,15619 17503,17053 4633,16778"/>
            </emma:interpretation>
          </emma:emma>
        </inkml:annotationXML>
        <inkml:traceGroup>
          <inkml:annotationXML>
            <emma:emma xmlns:emma="http://www.w3.org/2003/04/emma" version="1.0">
              <emma:interpretation id="{83345BAD-C60E-45EB-9CBC-1CFA038C1D30}" emma:medium="tactile" emma:mode="ink">
                <msink:context xmlns:msink="http://schemas.microsoft.com/ink/2010/main" type="inkWord" rotatedBoundingBox="4727,15651 8322,16077 8234,16823 4638,16397"/>
              </emma:interpretation>
              <emma:one-of disjunction-type="recognition" id="oneOf11">
                <emma:interpretation id="interp54" emma:lang="en-IN" emma:confidence="0">
                  <emma:literal>320-20x22+1</emma:literal>
                </emma:interpretation>
                <emma:interpretation id="interp55" emma:lang="en-IN" emma:confidence="0">
                  <emma:literal>320-20x22+12</emma:literal>
                </emma:interpretation>
                <emma:interpretation id="interp56" emma:lang="en-IN" emma:confidence="0">
                  <emma:literal>320-20x22+2</emma:literal>
                </emma:interpretation>
                <emma:interpretation id="interp57" emma:lang="en-IN" emma:confidence="0">
                  <emma:literal>320.20x22+1</emma:literal>
                </emma:interpretation>
                <emma:interpretation id="interp58" emma:lang="en-IN" emma:confidence="0">
                  <emma:literal>320-20x22+1*</emma:literal>
                </emma:interpretation>
              </emma:one-of>
            </emma:emma>
          </inkml:annotationXML>
          <inkml:trace contextRef="#ctx0" brushRef="#br0" timeOffset="147738.0129">35 7575 115,'0'0'115,"-5"-2"-8,5 2-4,0 0-4,-8-5-3,2 2-7,6 3 1,-8-3-3,8 3 4,-8-4-4,3 1 4,5 3-8,-4-5 3,4 5-4,0 0-8,-13-4-4,8 1-8,5 3-4,-6-2-4,6 2-4,-5-6-1,5 6-9,-5-6-7,5 6-1,0-9 4,0 9-10,5-8 1,-2 2-1,5-1-9,0 0 0,5 2-1,-1-6 0,7 6-3,-1-4-3,1 1 2,9-1-5,-1 2-3,1 4 2,1-3-1,6 1-1,-7 3-1,2 3-1,-1-1-2,-1 1-7,-1 3-3,-7-1 2,1 5-12,-7 2 3,-4-1 0,1-1 0,-5 6 10,-4 0-2,-1 2-4,-4-1 3,-3 3 2,-1 0-1,-7 2 5,0 0-4,0-4 3,1 1 8,1-5-6,-4 4-5,3-4 4,-3 1-1,5-2 1,2-4-1,2 4 3,1-7 3,0 2-7,3 2 4,-1-3 0,4 0 0,0-5-4,10 14 4,-5-11-4,7 6 12,3-2-6,3 0-3,9 0 5,2 4 0,1-3 2,11 6-2,0 5-6,-3-9 6,-6 1-5,-7 0-2,-3 3 5,-3-2-3,-5-1 6,-6-1-2,3 3 14,-9 0 8,-2-2 5,-7 2 4,-2-2 9,-5 5 7,-12-2 0,-8 5 2,-4-5-3,-11 1 0,-2 3-1,-1-4-8,-5-2 0,0-1-2,-1-2-3,-4-3-2,7 4-8,6-9-3,1-2-16,15-3-19,2 1-34,10 0-39,10-4-55,1-5-59,9 2-153,6-8-382,10-5 169</inkml:trace>
          <inkml:trace contextRef="#ctx0" brushRef="#br0" timeOffset="148533.0827">948 7750 72,'-1'-4'110,"1"4"-5,0-9-8,0 9 0,-5-9-4,5 9 8,0-4-10,0 4-4,-2-7-6,2 7-6,-3-8 8,3 8-2,0-9 7,0 9-12,-1-7-4,1 7-2,-2-7-4,2 7-2,0-9-4,2 4-9,-2 5-3,0-7-4,0 7-3,8-7-8,-2-1 3,2 4-8,6-7-6,0 3-1,-1 1-1,3 2-8,3-4 4,0 1 2,3 2-5,-2 2-6,7 3 4,-2-5-5,1 5 1,-3-3-2,4 2 0,-6 3-1,-1 4-1,7 3 4,-9-1-6,1 4 2,-5-2-1,-1 8-1,-6-3 1,0 5 4,-1 7-6,-4 1 7,-7-1 4,-3 0-12,-1 2 19,-6 2 4,-2-4 3,-8 9 4,-1-4 5,-2-3 4,-2-1 3,1-1 3,6-4-5,2-3-2,2 0-2,5-4-3,-2-6-3,7-1-1,1 1-1,0-6-6,3 3 1,4-1 3,1-5 1,0 0 1,12 8 4,-2-8-1,9-1-4,9-2-3,1 1-4,5 0-1,7 2 2,2-4-11,-13 4 7,3-1-8,-1 1-2,-1 0-1,-2 0-10,-13 1-16,3 3-11,-3-2-19,-4-2-18,-1 2-15,-1-2-17,-10 0-26,17 0-27,-17 0-15,11 0-38,-11 0-119,11-2-351,-11 2 156</inkml:trace>
          <inkml:trace contextRef="#ctx0" brushRef="#br0" timeOffset="149038.0983">2045 7765 110,'0'0'154,"-12"1"-11,12-1-13,-10 6-7,5-2-5,-1-1-5,0 2 1,1 2-4,-5 5-11,1 1-5,1 0-6,0 4-7,2-2 3,1-1-9,2 4-1,-3 1 1,1-4-8,5 4-8,0-1-4,1-1-3,4 3-7,1-5-3,2 0-1,5-1-4,0-1-1,2-3 3,1 1 0,10 1-2,-3-5-6,7-1 3,-6-6-5,-2 0-3,2 0-3,-7-4 4,4 1 10,-4-4 13,-3-4-3,1 4 9,-1-5-3,-3-2 4,0 0 5,-2-2-4,-4-3 1,-2-6-4,0-1-2,-4 0-10,-4-3 1,2 1-6,-5 1-2,-5 3-3,1 3-3,1 6-9,-3-7-2,-4 10-5,1-2-18,3 6-24,-4-1-29,1 2-53,3 3-59,1-2-52,0 6-243,10-1-501,3 1 221</inkml:trace>
          <inkml:trace contextRef="#ctx0" brushRef="#br0" timeOffset="149624.9895">2960 7896 120,'0'0'136,"-8"2"-4,8-2-4,0 0-8,0 0 3,0 0-12,-8 3-5,8-3-8,0 0-3,0 0-1,0 0-5,0 0 1,0 0 6,0 0-5,0 0-3,0 0 2,0 0-4,21 4-2,-21-4-2,17 0 1,-6 0-4,-1 0-8,7-4-8,-1 4-5,3-3-5,3 3-7,3-4-4,5 3-2,-4-1-8,-6 0 0,9-1-6,2-1-13,-2 1-19,-1 0-16,2 2-17,-3-5-40,-6 1-28,7 4-38,-7-5-36,-7 5-172,-3-1-383,5 1 169</inkml:trace>
          <inkml:trace contextRef="#ctx0" brushRef="#br0" timeOffset="150014.4118">3102 8180 92,'0'0'136,"-4"2"-7,4-2-11,-11 5-2,11-5-6,-4 6-3,4-6-3,0 0 2,0 5-1,0-5 2,4 7-1,0-2 5,-4-5-1,7 9 8,1-8 3,-2 0-6,2 1-8,4-1-4,3-2-7,-1-2-2,5 3-8,5 1 1,-4-2-6,10 0-4,-1-2-6,-3 1-5,-5 2-6,1 0-5,5 2-8,-6 1-3,1-3-3,-7 1-5,4-2-5,-7 2 8,-1-1-12,1 3-3,-7-2-11,4-1-13,-9 0-16,0 0-19,0 0-27,15-3-36,-15 3-45,0-7-52,0 7-247,0-10-477,0 10 211</inkml:trace>
        </inkml:traceGroup>
        <inkml:traceGroup>
          <inkml:annotationXML>
            <emma:emma xmlns:emma="http://www.w3.org/2003/04/emma" version="1.0">
              <emma:interpretation id="{4CDE0BED-1238-4C41-994B-1EB5C532DCAD}" emma:medium="tactile" emma:mode="ink">
                <msink:context xmlns:msink="http://schemas.microsoft.com/ink/2010/main" type="inkWord" rotatedBoundingBox="8787,15878 12981,15967 12963,16824 8768,16735"/>
              </emma:interpretation>
            </emma:emma>
          </inkml:annotationXML>
          <inkml:trace contextRef="#ctx0" brushRef="#br0" timeOffset="152859.7799">4090 7876 64,'-8'3'121,"8"-3"-5,0 0-6,0 0-4,-12 0-18,12 0 11,0 0 2,0 0-8,0 0-5,0 0 1,0 0 4,0 0-12,-10-4-5,10 4-6,0 0-7,0 0 3,-6-7-5,6 7 1,0-11-7,0 11 0,-5-4-2,5 4-5,-1-10-4,1 3-2,0 7-4,1-12-7,4 5-1,-5 0-4,3 0 0,2 0 0,1-2-2,0 2-7,-2 0 0,7 0 0,-3-1-3,-1 1-2,6 2 1,-8 1-4,6-3 2,2 0-11,-6 6 8,6-2 0,-5 3-4,3-3-1,5 3-1,-2 3 4,3 0 2,-2 4-5,-1 1 0,3-3-5,-2 6 1,-1-1 0,-3 5-1,1-1-5,-1 5 4,-1 0 2,-4 3 0,1 7-1,-6-6 2,-1 3 3,-6 0 3,3 0-6,-2 0 0,-3 2 3,-3-4 3,2 8 6,-6-6 8,1 0 6,-2-1 10,-1-3 4,1-2 3,-4-5-1,-1 4-1,-3-1 2,4-4-1,-2 1-6,1 1-1,1 3-1,5-11-3,-4 9-6,5-7-2,1 3-1,6-3-2,0-3 2,4 5-3,0-2-1,6-2-1,3 0-1,4-1-6,4 0 3,5-3-2,10 2 1,12-1 0,6-2-5,7 1 2,0-8-4,2 2 4,1 1-22,-1-3-8,-3 2-12,-4 2-15,-4-5-9,-14 4-9,-2 1-13,-2-3-12,-12 2-19,3-2-32,-4 3-23,-6-2-27,-2 1-147,2-2-367,-2-1 162</inkml:trace>
          <inkml:trace contextRef="#ctx0" brushRef="#br0" timeOffset="153428.1831">4835 7915 144,'0'0'157,"-11"-2"-10,11 2-11,-18 2 0,10 0-10,-3 1-15,2-1-4,-1 3 0,5 3-3,-9 3-3,3 2-10,5 1 4,-2 2-13,0-3-7,0 6-4,0 5-8,5-8-5,2 2-6,2 3-3,-1-1-3,8 2-7,1 3 0,6-2-3,-1-3-7,6 0-3,-1-1 0,7-7-3,1 0 1,3-3-3,-2-4-2,-1-2 0,-7 0-5,7-6-1,-8 0 5,0-1 13,-3 0 17,-2-4 11,-1-3-6,0-2-2,-1-3 11,-5-1 0,-4 0-2,1-8-9,3-1-2,-12 0-8,3-4-1,-5 0-5,0 2-6,-7 2 1,1 1-4,-1 3-3,1 8-2,6-2-5,-6 4-14,3 0-23,-1 5-23,0 5-27,-3-3-38,-3 5-35,4 3-43,8 1-57,-4 3-152,4 1-428,10 3 189</inkml:trace>
          <inkml:trace contextRef="#ctx0" brushRef="#br0" timeOffset="155317.525">5427 8018 121,'0'0'144,"0"0"3,0 0-5,0 0-8,0 0-11,0-9 5,0 9-8,0 0 3,0 0-5,0-7-2,0 7-9,0 0-6,0 0-13,0 0-7,0 0-15,0 0-4,0 0-6,0 0-11,0 0 2,0 0-5,19 11-2,-11-4-1,5 1-7,4 5-1,1-1-1,0 2-6,6 2 1,-3-1-5,4-1 1,2 5-4,1 1 1,-2-4 0,2-1-6,-4 4-5,1-6-8,-11 0-12,7-2-19,-5 0-16,3 0-17,-8-3-15,-3 0-23,1-4-15,-4 2-22,4-2-22,-6 0-119,-3-4-304,7 2 135</inkml:trace>
          <inkml:trace contextRef="#ctx0" brushRef="#br0" timeOffset="155787.8585">5783 7941 144,'0'0'162,"0"-9"-1,0 9-2,0-10-8,0 10-16,-5-7-10,4 1-4,1 6-3,-8-8 5,8 8 0,-5-3-4,5 3-7,-2-5-2,2 5-12,0 0-7,-8-4-9,8 4-11,0 0-8,-12 12-7,7-1-4,2 6 0,-10 7-3,2 2-3,-3 8-5,6 6-2,-8 5-6,2-2-1,-2-4-4,-3 0 1,-1-4-7,-1 4-15,4-13-24,-7 10-31,3-11-30,7-1-66,3-9-48,0 1-188,0-2-411,6-4 183</inkml:trace>
          <inkml:trace contextRef="#ctx0" brushRef="#br0" timeOffset="156358.6106">6118 8028 50,'-10'-3'118,"10"3"0,0 0-8,-4-5 3,4 5-10,-3-4-1,3 4-6,0 0-6,-7-7-4,7 7-8,0 0-6,-1-7-7,1 7 3,0-7-18,0 7-1,1-12-3,4 5-7,-3 3 13,1-3-9,6-1 0,-4 1-2,4-1-6,2-1-2,-1-2-10,4 2 2,-3 2-2,3 2-9,1-2 3,2 0-3,-1 2-5,0 3 4,3-2 0,1 4-5,1 0 2,-4 0-4,0 3-6,1 0 4,-1 6 0,-3-2 2,1 4-9,-6 4 7,2 0 1,-6-1 0,-5 5-1,3-1-1,-3 5 7,-3 3 1,-2-7-3,-6 6-2,2-3 8,-1 4-3,-4 3 9,-2-7-3,2 1 9,-5-1-1,5-2 1,0-6 2,2 1 3,0-2 5,-1 3-2,1-8 0,7-1 2,-5 4-5,6-8-3,-6 3-1,5-5-4,2 7 0,0-4-2,3-4 0,0 0 2,6 7-4,5-7-3,4 4 2,4-8-6,9 4-3,2 0 2,3 0-4,0 0-5,2-1-6,-5-3-13,3 1-16,-1-3-13,-3 0-17,-3 0-17,1 5-16,-9 0-39,-1-7-8,-3 4-32,-6 0-122,0 1-321,-2-2 142</inkml:trace>
          <inkml:trace contextRef="#ctx0" brushRef="#br0" timeOffset="157026.1883">6652 7987 67,'0'-8'114,"0"8"-7,0-10-6,0 10-5,3-5-21,-1-2 12,3 3-10,-5 4-5,7-7-7,-3 3 9,4 0-18,-2-2-5,3 1 0,1 2-4,-1-1-5,2 1-2,4-1-4,-3 3-2,4-2 5,-2 3 0,5-3-7,2 3-1,-2 0 0,4 6-3,3-3-3,-6 2 4,1 0-8,10 8 8,-7-3-9,-2 6 2,-3-1 1,-3 0-4,-2 4 3,-3-1-5,-6 1 4,5 7 5,-10 2-2,0-5 2,-12 1 0,0 2 7,1-2 2,-7-2-3,1 0 5,3 1 4,-5-5 4,5-4 3,-2-2 5,2 0-1,-4-2-1,4 1 1,3 1-6,-3-5 0,4 0-6,5 0-4,-4-5-3,7 4-2,-1-2-4,-3-2 3,6-2-2,-3 7 3,3-7 8,0 0 9,14 7-11,-1-7-3,7 3-3,9-1-2,4-2-2,11-2-2,7 4-2,1-4-2,-3 2-6,3-1 5,-5 1-11,-2-2-7,-3 0-5,-7-1-9,-3 1-16,-4-5-3,-7 5-12,-2-2-7,-5 0-26,-2 0-24,-4-3-34,-1 2-37,-4 3-31,-3 2-162,3-9-393,-3 9 174</inkml:trace>
          <inkml:trace contextRef="#ctx0" brushRef="#br0" timeOffset="157824.5256">7629 8068 35,'0'0'134,"0"0"-16,0 0 6,-14-1-11,14 1 2,0 0-15,0 0 4,0 0 2,0 0 3,0 0-9,0 0 0,0 0-1,0 0-12,0 0-5,0 0-1,0 0-6,47-2 0,-28 2-8,1 0-2,9-1-3,-1-3-5,-2 4-1,5-2-3,1 1-2,11 1-8,-9-4-3,11 4-2,-15 4-3,0-4-3,3 0-4,-5 0-3,1 0 1,-9-4-6,-2 4-1,-6 0-3,-1 0 2,0 0-4,-11 0-5,19 0-11,-14-2-11,-5 2-14,0 0-20,5-6-26,-5 6-14,0 0-13,-5-10-25,5 10-16,-9-4-19,4-2-133,2 2-318,3 4 142</inkml:trace>
          <inkml:trace contextRef="#ctx0" brushRef="#br0" timeOffset="158228.5372">7976 7711 98,'-6'-6'152,"6"6"-8,0 0-5,-6-5 1,6 5-5,-6-5-4,6 5-7,0 0-8,0 0-8,0 0-13,-7-2-6,7 2-10,0 0-8,0 0 3,-1 18 17,-4-8-8,3 6-10,-2 1 4,2 9-2,-1-1-1,0 8-4,-4 8-4,4-1-1,2 0-9,-3-2-7,-2 0 1,5 3-8,-3-1-2,0-2-5,4-8-2,0-2-18,-2-3-18,2 1-34,2-2-47,-1-5-62,2-3-44,-3-5-182,5-3-402,0 3 177</inkml:trace>
        </inkml:traceGroup>
        <inkml:traceGroup>
          <inkml:annotationXML>
            <emma:emma xmlns:emma="http://www.w3.org/2003/04/emma" version="1.0">
              <emma:interpretation id="{0E403BE2-8072-4F0D-B9C4-54CF04F4C5A9}" emma:medium="tactile" emma:mode="ink">
                <msink:context xmlns:msink="http://schemas.microsoft.com/ink/2010/main" type="inkWord" rotatedBoundingBox="13392,15531 17533,15619 17503,17053 13362,16965"/>
              </emma:interpretation>
            </emma:emma>
          </inkml:annotationXML>
          <inkml:trace contextRef="#ctx0" brushRef="#br0" timeOffset="159220.0517">8624 7997 56,'0'0'170,"-1"4"1,1-4-3,0 0-7,0 0-6,0 0-13,0 0-4,0 0-9,0 0-9,0 0-11,16-9-7,-16 9-4,8-3-10,-2-3-9,2 5-4,-8 1-10,14-6 1,-6 5-6,0-2 1,1 0-10,2 2-7,2-1 3,1 1-7,7 0-4,-2-2-7,6-1 6,3 2-4,7-3-1,6 3-4,5 2-5,0 0-2,6-2 0,2 2 0,1 0-6,2 0-5,-2 0-13,1-1-22,-3-2-15,-2 3-24,-5-1-27,-2-2-30,2 0-36,-14 0-44,-13 0-125,-8-2-354,-4 1 157</inkml:trace>
          <inkml:trace contextRef="#ctx0" brushRef="#br0" timeOffset="159785.8812">8729 8289 13,'9'-14'107,"-7"10"-3,1-3-3,-1 3 1,2-2-15,1-1 9,-2 2 3,4-2-9,-3 0 3,-1 2-4,1 1-9,0-5 2,3 4-2,-4 1-6,6-1-11,-7-1-2,4 3 1,-3-4-8,-3 7-3,8-3-3,-1 1-9,-7 2-1,14-1-1,-5-1-10,-9 2-2,26 2 6,-12 3-6,0 3-1,7 1 0,1 0-5,1 6-4,0 1 3,-6 4-2,2-1-3,-5 3 1,-3 1 0,-3 3 1,-2-1 2,-2 1-3,-6 0 3,0 2-1,-2-3 4,-4-1 5,-3 2 10,0-7-1,-4 3 10,-5 0 12,1-3 6,-5-6 7,0 3-3,2-2-1,5-6-3,-7 3 0,10-7 1,-3 2 4,2-1-2,4-3 2,2 0-1,1 3-6,2-2-6,6-3 0,0 0-9,0 0-3,0 0-8,0 0-3,31 0-6,-4 0 6,5 1-10,7-1-4,13 2 1,2-1 0,5-1-5,-6 5-4,6-3-10,-7-2-18,2 0-9,-5 4-20,-5-8-20,-1 3-19,-13 0-18,1-4-32,-13 4-29,5-5-25,-5 1-33,2-4-180,-6 0-436,1 1 193</inkml:trace>
          <inkml:trace contextRef="#ctx0" brushRef="#br0" timeOffset="158818.8005">8771 7265 107,'0'0'125,"0"0"-8,0 0-16,0 0-4,0 0-13,0 0 13,0 0 0,0 0-4,4 21 2,-4-12 0,3-1-5,3 8-3,-6 2 2,5 5 5,1 5-8,-1 0-5,-2 1-2,3 13 0,-2-14-3,-3 11-8,2-1-7,-6 4-2,2-5-8,-3 1-4,1-10-1,0 1-6,-2 1-1,-4-2-6,4 1-1,-1-2-12,3-6-17,-4-3-19,4 1-33,2-4-36,-4 0-33,5-7-42,-2 5-164,4-8-350,3 0 155</inkml:trace>
          <inkml:trace contextRef="#ctx0" brushRef="#br0" timeOffset="161330.5496">10374 7838 2,'0'0'103,"-5"-7"-1,5 7-7,0 0 4,-3-3-12,3 3-2,-5-7-8,5 7-5,-8-4-4,7-1 6,1 5-6,-10-7 8,7 5 0,3 2 0,-6-6-8,1 3-2,5 3-9,-9-7-1,2 4-2,1-1-4,-2 1-4,0-1 4,0 3-3,-3-3 0,3 2 4,-4 1-7,2-1 0,-4 2-4,-2 3-6,-4 1 7,2 2 2,1 2 0,-5 5-6,8-1 0,-12 3-1,7 7-2,3-4-4,2 4 2,0-3-1,5 3-4,-1-3-5,7-1 2,-3-1-2,1 1-3,3 1-3,2-3 3,2 1-2,1-1-1,5-4 0,0 6-4,1-6 0,5 3 2,2-8-3,2 4-2,2-4-1,6 4-5,-8-7 1,11-1 1,-5-2-1,-4-2 3,-1-5-3,2 5-4,-2-6 5,0 2-1,-2-6-3,-4 1 4,1-1-2,0-1 1,-4-2-2,-1 0 1,1-1 2,-4 4 1,2-4 2,-3 3 8,1 2 5,-3-1-1,-1 1-1,1 0 3,-2 1-4,-1 2-1,0 0-3,0-2 3,0 9-3,-1-9 0,-2 6-3,-1-3 3,3-1-6,-9 4-1,10 3-1,-9-7 4,9 7 0,-6-6 0,6 6-4,-5-4-1,5 4-5,0 0 0,0 0 2,-5 12-5,2-5 4,3 4 4,3 4-1,-1 4 1,-1 1 3,4 4-3,1 4 6,-3-4-6,4 4 3,-1 2-3,4 7 3,1-9-2,1-2 2,-1 2-6,4-2-7,2-5-18,3-2-33,-1 4-28,2-9-32,4-4-51,-1-5-57,1-1-160,-4-4-415,7-4 185</inkml:trace>
          <inkml:trace contextRef="#ctx0" brushRef="#br0" timeOffset="162106.1">11268 7403 90,'0'0'133,"-15"3"-9,8 0-4,1 0 7,-2 1-13,-3 2 1,3 1-6,-3 0 3,0 6-2,-8 1-3,3 5-3,-4 5 2,-7 9 5,3 2 4,0 0 0,-1 2-6,3 7 11,3-7-11,3 6-7,2-3-7,1 4-7,4-2-10,4 1-3,5-1-5,0 0-10,2 2-2,7-3-7,-1 4-1,-2-5-5,6-2-3,6-1 1,3 0-18,3-8-5,1 3-24,3-2-26,-1-11-29,8 1-34,3-2-52,2-2-50,-3-2-226,-6-7-457,13-4 202</inkml:trace>
          <inkml:trace contextRef="#ctx0" brushRef="#br0" timeOffset="162989.7281">11488 7968 30,'0'0'99,"0"0"0,0 0-15,0 0-1,0 0-9,0 0 10,0 0-11,0 0 11,-8-13-13,8 13 4,-3-6-10,3 6-2,0-7 2,0 7 3,0-7-9,-3 1-11,6-1-8,0 2 13,0 0-5,1-1-7,-3 1 0,5 0-5,1 0-2,-6 0-5,6-2-1,1 3-9,-2 1 4,3 0-5,-4-2 3,5 2-5,-6-1-4,6 3 0,-10 1 2,16 0-8,-16 0 2,17-2 3,-11 2-4,-6 0-3,19 2 0,-11 3-1,-1-2 2,0 5-2,0-1-3,1 3-6,-7-1 7,4 8 10,-5-3-1,-2 5-1,2 5 4,-7-1-5,-3 2 0,1-4 5,-4 5-2,-1-3 1,-1-2-3,1-1 1,-2 0 6,1 4 2,0-2 2,4-7-5,-1-4 19,1 2 5,1-4 0,5-2-8,-4 1-4,6 0-1,1-3 0,-4 1-5,6-6 5,-6 4-1,2 0 6,4-4 6,-3 3 3,3-3 2,0 0-1,0 0-7,0 0-3,0 0-3,0 0-3,19 3-4,-19-3-1,18-6-1,-4 6 1,2-4-7,9 1-1,-1-2 4,7 1-4,-1 1-10,3-4-8,-3 2-20,0-4-8,1 4-17,-3-2-9,-9-1-23,-2 4-10,4 1-10,-4-5-16,-3 4-20,5-3-22,-9 2-140,-4-1-324,2 0 143</inkml:trace>
          <inkml:trace contextRef="#ctx0" brushRef="#br0" timeOffset="163618.1749">11877 7869 52,'0'0'117,"0"-13"-3,0 7-6,3 2-23,-3-4 6,2 0-11,-2 1-1,6 1-9,-3 1-5,2-2-9,0 5 4,-5 2-10,9-7-14,-3 2 9,6 4-2,-5-2-3,3 3-4,-10 0-2,20 3-6,-2-2 4,-7 4-4,6 2-9,-1 0 6,-2 4-3,1 3-6,0 0 5,3 6-2,-7-7 2,0 6-2,-2 5-4,-1-1 4,-1 4-2,-4-3 3,-6 2 1,-1-5 6,-2 9 1,-2-2 8,-3-2 6,0-3-5,-2-1-6,-1-1 17,0-1 9,0-6 0,3-1-5,3 0-6,-2 2-4,4-7 3,-2-1-3,2-3-3,1 3-1,2 2-2,-2-3 1,4-2 2,1-4 6,0 0-1,3 11 1,3-6-3,2-4-5,0 0-2,3 3-5,8-3-2,-3 0-2,4 0-1,1 3-5,1-3-2,-2-6 1,1 3-4,9 1-19,-2-5-16,-1 5-26,-6-6-13,-1 3-26,-4-3-29,5-1-34,-5-1-26,4 2-38,-4-3-114,8-5-351,1 3 156</inkml:trace>
          <inkml:trace contextRef="#ctx0" brushRef="#br0" timeOffset="164147.7347">12310 7513 96,'3'-3'134,"-3"3"-20,0 0-16,5-7-3,-5 7-11,0 0-2,0 0-6,6 14-13,-1-7 14,-2 10 4,7 0 3,-3 13 13,11 3-4,1 6 3,0 1-5,3 4 16,5 2-3,-2-1-8,2 2-7,-2 3 0,1-3-6,2-3 2,2 5-4,2 16 2,-7-18-10,-1-1-6,-5 0-6,-4-3 0,-2-2-11,0 0-4,-13-4-5,0-6-4,-7-3-5,-2-2-1,-5-1 0,-4 1-2,-1-5-6,-3 3-3,-2-3-13,-1-7-16,-2 2-20,4-6-19,-3-3-22,10-1-33,-2-1-33,6-5-40,1 2-210,-1-2-419,4-3 186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1.51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162E12-2DAA-4213-A10E-2C4DC6B4C454}" emma:medium="tactile" emma:mode="ink">
          <msink:context xmlns:msink="http://schemas.microsoft.com/ink/2010/main" type="writingRegion" rotatedBoundingBox="3205,531 29902,865 29694,17505 2997,17171"/>
        </emma:interpretation>
      </emma:emma>
    </inkml:annotationXML>
    <inkml:traceGroup>
      <inkml:annotationXML>
        <emma:emma xmlns:emma="http://www.w3.org/2003/04/emma" version="1.0">
          <emma:interpretation id="{114EB6D8-863A-4998-82AE-8F0641F35F1F}" emma:medium="tactile" emma:mode="ink">
            <msink:context xmlns:msink="http://schemas.microsoft.com/ink/2010/main" type="paragraph" rotatedBoundingBox="3261,441 6566,760 6467,1791 3161,14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F470E6-2278-49F7-A21E-1CBE67DC253B}" emma:medium="tactile" emma:mode="ink">
              <msink:context xmlns:msink="http://schemas.microsoft.com/ink/2010/main" type="line" rotatedBoundingBox="3261,441 6566,760 6467,1791 3161,1472"/>
            </emma:interpretation>
          </emma:emma>
        </inkml:annotationXML>
        <inkml:traceGroup>
          <inkml:annotationXML>
            <emma:emma xmlns:emma="http://www.w3.org/2003/04/emma" version="1.0">
              <emma:interpretation id="{31D24B0F-D414-4557-857A-D4375AEE3E4C}" emma:medium="tactile" emma:mode="ink">
                <msink:context xmlns:msink="http://schemas.microsoft.com/ink/2010/main" type="inkWord" rotatedBoundingBox="3261,441 6566,760 6467,1791 3161,1472"/>
              </emma:interpretation>
            </emma:emma>
          </inkml:annotationXML>
          <inkml:trace contextRef="#ctx0" brushRef="#br0">-2350-858 65,'0'0'100,"0"0"0,0 0-8,0 0-12,0 0 2,0 0-10,0 0-7,0 0-9,0 0 0,0 0-6,0 0-10,0 0 2,0 0-1,0 0-8,28-11-4,-20 10 1,-1-5 0,5 3-13,-4-2 5,-2-1 3,9 1-8,-7-1 5,4-2-12,-1-3 5,2 1-1,0 1 2,2-5-7,4-3-9,-3 4 21,0 0-9,5-4 1,-3-1 0,0 0 0,1 1-3,-5 3-8,0 0 4,1-1-1,3-3 7,-3 2-4,2-2 2,-7 3-2,-3 1 3,0-1-2,1 0-1,-5 0-3,3 4 6,-1 0 1,-5 0 6,6 1-8,-6 4 3,3-3-1,-3 0 2,0 2-2,0 7-2,-3-7-6,3 7 5,3-12-4,-3 12-3,-3-3 3,3 3-4,-6-4 3,6 4-1,-8-3 0,8 3 3,-14 0-5,14 0-1,-14 1-1,4 1 2,1-1-3,1 2-1,0 0 3,-5 2-2,5 2-3,0-2 0,2-2 3,-5 4-1,3 3 3,0-2-2,0-1-3,0 9 3,2-2 7,-2-3-7,5 4 3,0 0 1,0-2-8,1 1-2,0 0-1,6 4-5,-1-4 1,3 1 4,2 3-1,0-2-7,5-5 0,-4 5 0,10-3 6,2 2-6,1 3 5,-8-6 2,6-3-7,-5 1 7,8 8 1,-5-11 3,-7 7-2,6-4 0,-7-1-4,-4 1 3,2-1-3,-3-1 16,1 2-2,-3-3-4,-3 1-2,0 3 6,-6 1 6,3-5 0,-2 0 1,-3 1-1,0-2-5,-3 1 6,0-2-7,-6 0 7,-1-3-2,1 2 0,-1-4 0,4 3-7,0-3-17,0 0-10,1 0-18,5-2-28,0 1-37,8 1-69,-12-6-194,12 6 87</inkml:trace>
          <inkml:trace contextRef="#ctx0" brushRef="#br0" timeOffset="493.101">-1674-1101 64,'0'0'110,"-9"7"-9,9-4-8,-6 6 0,1-3-4,2 2-12,3 6-13,0-7 2,0 7-11,0-4 6,3 6-7,9-5-3,1 2 1,-3 0-5,9 1-4,-2-4-8,5 2 4,-3-5-8,0 0-2,6 2-7,-6-3 2,-5-2-1,-1 0-7,-3-4 5,1 2 10,-2-2 3,-9 0 6,13-6 8,-7 2 4,-6-2-3,6 0 1,-6-4 8,0 0-8,2-6 2,-7 1-1,1-3-3,-8-1-6,5 4-3,-5 0-5,1 0-2,-1-3-7,-2 6 1,-2-7 1,2 6-10,2 0 3,0 3-3,4 2-10,5 2-16,-4 2-33,6-2-34,-5 1-27,6 5-29,0 0-15,0 0-137,23-4-306,-7 1 135</inkml:trace>
          <inkml:trace contextRef="#ctx0" brushRef="#br0" timeOffset="918.2517">-1193-1400 55,'0'0'111,"0"0"-9,-10-1-4,10 1-15,0 0-12,0 0-2,0 0-5,-1 13-1,1-6 7,0 2 2,1 7 3,1 3 11,1 2-4,-1 2 7,1 2-4,2 5 1,2-1 18,0-2-10,-1 3-9,2-3 3,3 0-7,-1 2-2,-1 2 0,7-6 3,-5 5-5,2-7-8,6 0-7,-5-2-4,0 0-7,-5-9-6,2 1-5,-3-1 2,-1-5-5,-3 1-4,0 0-7,-3 0-20,4-5-17,0 1-24,-5-4-48,0 0-60,0 0-61,0 0-151,0 0-382,3-24 169</inkml:trace>
          <inkml:trace contextRef="#ctx0" brushRef="#br0" timeOffset="1335.9263">-825-1189 35,'0'0'135,"0"0"-21,2-3-15,-2 3-7,0 0-11,0 0-4,0 0-8,12 10 3,-9-3 24,4 2-6,-1 0-3,2 3-9,3 1-7,-5 6-1,4 2 4,-2 3-4,3 1-3,-3-2-7,0 1-4,-2-7 12,3 8 3,4-5 1,0-2-9,-7 0 0,2-3 2,3-2 1,0 0-4,2-2-6,-5-4-4,1 4 0,-1-7 7,1 0 4,-1 2 8,3-6 3,-11 0 8,0 0-2,26-10-7,-18 6-6,0-6-1,-2-3-5,0-1-8,4-11-5,-4 4-8,3-7-1,1 2-6,-4 0 1,4 1-4,2-5-12,-2 7-1,1-2-11,-2 7-8,2-1-16,-3 4-19,-1 2-27,-1 4-30,-4 1-29,-1 1-57,6 1-48,-3 3-198,-4 3-460,0 0 203</inkml:trace>
          <inkml:trace contextRef="#ctx0" brushRef="#br0" timeOffset="1652.2207">-147-1117 13,'0'0'147,"0"0"-12,0 0-17,0 0-8,3 8-3,-3-4 3,0 3-8,0 4 2,2-3-5,-2 10-5,3-6 3,0 6-10,-1-3-9,-1 3-2,-1-6-9,5 6-5,-2-3-7,0 1-5,-1 0-2,3 0-5,-4-5-4,2-3-15,4 1-15,-3-1-20,-2-1-21,3 2-20,-2-6-30,-3-3-22,6 6-36,-6-6-103,0 0-262,0 0 117</inkml:trace>
          <inkml:trace contextRef="#ctx0" brushRef="#br0" timeOffset="2413.0919">51-1215 118,'3'6'130,"-3"1"11,3 1-10,0 1-11,0 1 0,-1 1-7,1 4-7,3-1-18,-3-3-7,2 5-8,2-1-2,-3-1-4,3 4-10,-1-6-3,7 1-1,-6 0-3,6-3-2,1-2-4,1 1-1,-1 0-3,0-3-3,0-4-8,-1 3 4,-4-5 0,-1 1 0,3-4-2,-1 0 8,1 2-15,-3-5-1,0 1-4,1-1-1,1-2-2,-4 0-4,3 0 1,1 1-2,-5 2-5,1 2 3,0-7-3,2 7 3,-1-1-9,-1 3 1,-3-6-5,2 0 2,1 3-5,2 1 3,1-2 8,-1 3-8,2-7-2,4 7 4,-4 1 1,1-10 11,3 10-9,-3-6 1,3 3-7,4-3-2,-11 5 2,3-4 13,1 3-11,-2 0 0,-1 0-1,-1 1 2,-7 2 6,11-6 4,-5 5 3,-6 1 1,0 0 0,8-3 3,-8 3 2,0 0 4,0 0 1,9-4-3,-9 4-1,5-4-1,-5 4-3,0 0 1,0 0-5,3-4-3,-3 4 0,0 0-4,0 0-4,0 0-1,0 0 3,-3 19-2,-2-11 1,4 4 0,-5 6 0,4 8-3,-6 2 3,-1 5-2,5 14 2,-3-1 2,3 5-1,1 5 1,5-1 1,6 17 3,-2-18-3,13 16 3,-10-21 0,10-1 2,-4-4 1,-1 0 0,-2-6-3,3 1 0,-7-11 2,3-4 5,-8 0 0,3-8-2,-6-5 2,6-1 2,-6-3 17,0 0 21,0-2 5,0-5-4,0 0-4,0 0-3,-20-12-6,7 2-4,-1-6-2,-2-2-6,-9-6-3,1-8 0,1-5-6,-1 0-7,8-2-3,-3 1-1,5-3-6,8 1-2,6 1-7,4 9-7,6 2-15,10-5-15,7 1-17,8 1-21,1 3-7,12 3-32,1 3-16,-2 4-28,12-1-43,-7-2-140,3 5-375,-1 0 166</inkml:trace>
        </inkml:traceGroup>
      </inkml:traceGroup>
    </inkml:traceGroup>
    <inkml:traceGroup>
      <inkml:annotationXML>
        <emma:emma xmlns:emma="http://www.w3.org/2003/04/emma" version="1.0">
          <emma:interpretation id="{B96E88A3-06AF-42DF-885C-2256A079DB60}" emma:medium="tactile" emma:mode="ink">
            <msink:context xmlns:msink="http://schemas.microsoft.com/ink/2010/main" type="paragraph" rotatedBoundingBox="5565,1548 21227,1996 21181,3579 5520,31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9A0ADBA-6DCE-4E62-BDC1-A13944CD3202}" emma:medium="tactile" emma:mode="ink">
              <msink:context xmlns:msink="http://schemas.microsoft.com/ink/2010/main" type="line" rotatedBoundingBox="5565,1548 21227,1996 21181,3579 5520,3131"/>
            </emma:interpretation>
          </emma:emma>
        </inkml:annotationXML>
        <inkml:traceGroup>
          <inkml:annotationXML>
            <emma:emma xmlns:emma="http://www.w3.org/2003/04/emma" version="1.0">
              <emma:interpretation id="{309F0C7D-1B59-4017-8FA4-5199DB466FD5}" emma:medium="tactile" emma:mode="ink">
                <msink:context xmlns:msink="http://schemas.microsoft.com/ink/2010/main" type="inkWord" rotatedBoundingBox="5554,1934 7944,2002 7927,2588 5537,2520"/>
              </emma:interpretation>
              <emma:one-of disjunction-type="recognition" id="oneOf0">
                <emma:interpretation id="interp0" emma:lang="en-IN" emma:confidence="0">
                  <emma:literal>at</emma:literal>
                </emma:interpretation>
                <emma:interpretation id="interp1" emma:lang="en-IN" emma:confidence="0">
                  <emma:literal>as</emma:literal>
                </emma:interpretation>
                <emma:interpretation id="interp2" emma:lang="en-IN" emma:confidence="0">
                  <emma:literal>a.</emma:literal>
                </emma:interpretation>
                <emma:interpretation id="interp3" emma:lang="en-IN" emma:confidence="0">
                  <emma:literal>at.</emma:literal>
                </emma:interpretation>
                <emma:interpretation id="interp4" emma:lang="en-IN" emma:confidence="0">
                  <emma:literal>a:</emma:literal>
                </emma:interpretation>
              </emma:one-of>
            </emma:emma>
          </inkml:annotationXML>
          <inkml:trace contextRef="#ctx0" brushRef="#br0" timeOffset="-4.09647E6">1650 179 132,'0'0'149,"0"0"-8,0 0-8,0 0-9,-8 3-9,8-3-6,0 0-4,0 0-15,0 0 1,0 0-8,0 0 1,0 0-3,0 0-1,0 0-4,0 0-1,0 0-5,0 0-3,0 0-1,0 0-2,0 0-3,0 0-2,0 0 1,0 0-7,0 0 3,0 0-7,0 0 6,0 0 0,0 0 5,0 0 6,0 0 6,0 0 13,0 0-9,0 0 1,46-4-1,-29 4-5,4-3-8,7-1-4,2-4-7,-1 4-4,1 1-9,3-2 0,-3 2-7,2 0 1,-2-1-5,-10 0-3,-1 2-2,0-1-1,-1 0-4,-6 3-2,2 0 1,-3-2-2,-4 0-5,-7 2 8,16 0-19,-10-2-10,-6 2-16,0 0-25,0 0-33,0 0-44,0 0-46,6-4-44,-6 4-52,0 0-155,0 0-461,0 0 205</inkml:trace>
          <inkml:trace contextRef="#ctx0" brushRef="#br0" timeOffset="-4.09595E6">1833 507 49,'0'0'114,"-12"2"-7,12-2 0,0 0-4,0 0 3,-13 1-5,13-1-2,0 0-3,0 0-4,-3 5-7,3-5-8,0 0-6,0 0-9,0 0-3,-6 3-1,4 1 1,2-4-3,0 0 3,0 0 2,2 12 2,-2-12 2,6 3 10,-3 2 10,3 1 16,5-3 6,-1 2-9,4 1 4,4-2-4,0-3-3,3-1-3,11 3-5,-4 0-4,1-2-6,5-1-5,7-1-10,-9-2-2,0 6-7,-2-2-4,3-2-4,-3 2-5,-10-1-3,9 0 1,-7 0-4,-9 2-9,4-2-2,-6 0-5,2 1 3,-5-1-2,-8 0-2,14 4-5,-14-4-1,6 0 3,-6 0-6,0 0-7,0 0-18,0 0-33,0 0-48,0 0-44,0 0-58,-24-8-76,5 5-179,1-1-492,6-2 218</inkml:trace>
          <inkml:trace contextRef="#ctx0" brushRef="#br0" timeOffset="-4.09717E6">547 60 69,'-5'-3'84,"5"3"14,-3-5-6,-2 0 8,5 5-1,0 0-21,-3-6 0,3 6-9,0 0-2,-5-7-9,5 7-4,-6-3 5,6 3-14,-6-5-8,6 5-3,-3-6-4,3 6 8,0 0 0,-13-5-13,8 3 5,5 2-9,-9-5 10,9 5 6,-8-2 2,1 0-4,7 2 0,-15-3-4,4 2-2,1 1-1,10 0-6,-28 0-1,13 1-3,3 2-2,-2-1 13,-4-1-1,1 0-2,1 4 0,-3 1 1,-2-2-1,6 0-1,-12 7 4,6-8-1,-2 6-6,2-2 1,4 2-4,-4-2 1,5 3 0,4-1-7,-3 0-3,4 5 3,-3-2-3,1-2 0,6 4-1,-6 2 0,8-5 1,2 3 4,-5-2-2,2 2-2,6-1 2,-7 1-2,7 4 5,4-3 5,-1 0-10,-3-3 3,0-2 4,6 3-3,2 3-2,-2-2 1,5-1 1,-1 0 0,1-1 0,0-2-2,3-3 0,4 4 1,-1-4-1,0-4-1,4 3-1,-1 1-2,7-4 1,-5 0 2,5-1-3,-6-2-1,-1 0-1,1 0 2,1-5 1,-5 5-1,1-9-3,-4 6 0,0-1-1,1 0-1,-6-4 3,-1 0-1,5 0-3,-2-2 4,-7-1 0,6-1 6,-7 5 1,3-5 8,-1 2 1,-2-6-5,2 3 0,-2-1 1,0 6 21,0-7-2,-3 5 1,4-2-7,-3 1-2,1 3-2,-4-1 4,2-3 6,-1 3 0,1 2-4,-4 0-3,3-3-3,-1 5-2,2 5 0,-3-9-5,3 3-2,0 6-1,0 0 2,-1-7-5,1 7-3,0 0 0,-5-5-2,5 5-1,0 0-3,0 0-2,0 0 3,0 0-2,0 0 2,-3 24-2,4-13-1,-1 10-1,0 3 2,5 1-3,-3 1 2,-1 4 2,4-2-1,1-2-1,1 4 3,0-7-2,6 6 1,1-4 2,1 1-1,5-7 1,2 5 1,2-6-8,7-4-25,-2-3-49,14-4-82,6-3-105,1-8-198,1-7-497,4-8 221</inkml:trace>
        </inkml:traceGroup>
        <inkml:traceGroup>
          <inkml:annotationXML>
            <emma:emma xmlns:emma="http://www.w3.org/2003/04/emma" version="1.0">
              <emma:interpretation id="{CF1BEA10-0635-4604-A544-60503B25B847}" emma:medium="tactile" emma:mode="ink">
                <msink:context xmlns:msink="http://schemas.microsoft.com/ink/2010/main" type="inkWord" rotatedBoundingBox="9044,2048 11849,2137 11829,2762 9024,2673"/>
              </emma:interpretation>
              <emma:one-of disjunction-type="recognition" id="oneOf1">
                <emma:interpretation id="interp5" emma:lang="en-IN" emma:confidence="0">
                  <emma:literal>-0.4995</emma:literal>
                </emma:interpretation>
                <emma:interpretation id="interp6" emma:lang="en-IN" emma:confidence="0">
                  <emma:literal>-0.495</emma:literal>
                </emma:interpretation>
                <emma:interpretation id="interp7" emma:lang="en-IN" emma:confidence="0">
                  <emma:literal>-0-4995</emma:literal>
                </emma:interpretation>
                <emma:interpretation id="interp8" emma:lang="en-IN" emma:confidence="0">
                  <emma:literal>-0-495</emma:literal>
                </emma:interpretation>
                <emma:interpretation id="interp9" emma:lang="en-IN" emma:confidence="0">
                  <emma:literal>-04995</emma:literal>
                </emma:interpretation>
              </emma:one-of>
            </emma:emma>
          </inkml:annotationXML>
          <inkml:trace contextRef="#ctx0" brushRef="#br0" timeOffset="-4.08593E6">3569 411 25,'0'0'132,"-15"-3"-24,15 3-11,-8-1-1,8 1-13,-11-1-5,11 1 2,-9-2-8,9 2-7,-11-1-6,11 1 1,-8-3-10,8 3-2,-8-3-12,8 3 1,0 0-1,0 0-5,-6-5-9,6 5 1,0 0-5,0 0-3,0 0-3,0 0 3,-7 12 1,7-12-3,0 0-3,0 4-3,0-4 6,2 7-7,-2-7 6,6 14 5,1-13 5,-3 2 2,3 1 19,1-3 19,7 8 7,8-9-1,8 6 7,4-4 8,14-2-7,2 2-5,9-4-3,15 0 1,6-1-10,-4 1-4,1-6 0,-18 5-7,0 0-5,-8 0-1,-1 1-3,-5-1-5,-16 3-2,-10 3-2,1-3-2,-7-7 6,-5 7 0,2-3 2,-3 3 1,-8 0 2,11-4-4,-11 4 1,0 0-1,11 4-5,-11-4-2,0 0-4,0 0-5,7-5-3,-7 5-4,0 0-35,0 0-51,6 8-58,-6-8-60,5 7-55,-2-5-142,3 0-422,-6-2 186</inkml:trace>
          <inkml:trace contextRef="#ctx0" brushRef="#br0" timeOffset="-4.08521E6">5399 207 16,'0'0'141,"-3"-8"-16,3 8-8,-7-7-18,3 0-6,-6 5-13,4-2-1,-2 3-6,0-3 7,2 1 9,6 3-3,-18-4-4,7 0-15,-3 0-3,1 4 11,5-1-4,-6 2-6,-3-1-2,1 4 1,-3 2 3,-2 0-6,4-2-8,-2 10 0,-3-3-2,-6 3 0,4 5-4,-3-1-5,5 2-4,-8 7-5,11-1-2,0 0 0,5 0-5,6 1-1,1 0 5,6 3-3,4 10 0,8-10 1,3 3-10,8 0 4,12-4 1,-6 3 1,7-8-5,4-1-3,7-3 4,3-1-1,0-7-2,2 0-5,1-3 1,-3-4 1,3-1 17,-9-2-4,-12-4-4,1-3 3,-2-1 11,-10-1 22,-1-5-5,0-2-4,-1-6 4,-6-2-5,3-4-5,-7 0 3,-2-13 8,-1 1-2,-1 8 8,-4-10-9,0 2 10,-6 10-5,-3-2-5,1 9 6,-7-3-6,0 1 4,0 2-7,-2 9-11,-4-6-3,1 4 0,-1 2-8,1 3-15,2 3-36,0 0-43,-3 1-52,4 1-61,4 4-74,0 4-276,1-3-574,5 2 254</inkml:trace>
          <inkml:trace contextRef="#ctx0" brushRef="#br0" timeOffset="-4.08471E6">6228 452 76,'7'3'178,"-7"-3"-7,0 0-11,0 0-16,0 0-14,0 0-15,0 0-10,1 5-11,-1-5-13,5 6-1,0-1-9,-5-5 8,-5 12-4,4-6-7,-3-2-6,4-4-8,0 16 2,0-7 10,0-4 0,-1 6-4,1-4-5,0 0 4,1-4-2,-1-3-4,5 11 2,-3-7-1,-2 0 9,0-4 10,3 6 7,-3-6 13,5 5 10,-5-5 3,0 0-13,0 0-7,19-11-8,-15 7-2,-2-2-2,1-5-5,2 3-12,0 1 3,-4-4 0,-2 4-3,2-2-5,-1 1-4,0-1-1,-1 2-5,1 7-5,0-12-5,-7 11-2,2-5-8,5 6-27,-1-5-45,1 5-33,-11-2-65,11 2-92,-18 5-330,11-3-616,7-2 273</inkml:trace>
        </inkml:traceGroup>
        <inkml:traceGroup>
          <inkml:annotationXML>
            <emma:emma xmlns:emma="http://www.w3.org/2003/04/emma" version="1.0">
              <emma:interpretation id="{D196E42D-9B0E-46EA-BB19-0712C2CFAFB6}" emma:medium="tactile" emma:mode="ink">
                <msink:context xmlns:msink="http://schemas.microsoft.com/ink/2010/main" type="inkWord" rotatedBoundingBox="12465,2111 15275,2192 15244,3293 12434,3213"/>
              </emma:interpretation>
            </emma:emma>
          </inkml:annotationXML>
          <inkml:trace contextRef="#ctx0" brushRef="#br0" timeOffset="-4.0815E6">7377 248 89,'0'-10'97,"0"2"-5,0 1 11,0 2-6,0-4-5,4 5-7,-4 4 2,-4-6-8,4 6-1,4-13-12,-4 13 1,-4-4-1,4 4-2,0 0-10,0 0-4,-3-4-6,3 4-5,0 0-2,0 0-6,0 0-2,0 0-3,-14 22-1,11-11 23,-7 8 5,-4 5-6,3-3 0,3 4-3,-8 1-4,-1 0-2,1 9 4,-4 2 11,-4-1 0,2-3-1,1 3-10,-2-3-4,2 0-1,-6-2-4,0 2-1,8-10-4,-4 2-5,-1 6-3,3-6 2,2-3-6,2 4-1,-2-1 2,3-4-3,8-4 0,2 1 2,0-3-1,1 0 5,3-5-7,2-1 7,0 0-3,0-1 3,0-1-2,2-2 1,-2-5 6,9 6 0,1-5-1,3-2-3,2-1-1,4-2 13,2 1 0,-2-1-6,9-1-2,-4-3-4,6 2-2,0-2 0,-5-3-4,2 8-2,-1-8 1,2 10-2,2-3-3,-2-1 1,2 1-2,4-1-1,-3 5-2,4 0 3,-3 0-2,-1-2 0,-1 2-2,2 0 0,-2-2-1,-3 2-2,-7 0 4,-2 2-2,-2-4-3,-2 2 3,-6 2 2,-8-2-2,14-2 3,-8-2 2,2 1 1,-8 3-2,3-12 1,0 7-2,-6-4-3,-3-2 2,1 0 3,2 0-6,-8 0 2,-2-1-3,5 4 2,2-2 0,-2 2 0,-4 0-2,4-2 1,0 3 1,-3 0-3,3 4 2,0-2 0,0-2-2,-1 6 1,4-3 0,0 1 1,5 3 4,-8-4-4,8 4-2,-8-4 2,8 4-5,0 0-1,0 0 3,0 0-1,-8 11-1,5-1 0,3 3 3,-1 2 2,1 6-2,1 4 2,2 3-1,-1 3 3,-2-3-1,1 3 1,1-4-1,1 15-1,-6-15 0,6 1 1,-1 2-4,-2-2-38,1-1-31,4-3-65,-3-1-65,-2-3-238,1-2-474,-2-4 210</inkml:trace>
          <inkml:trace contextRef="#ctx0" brushRef="#br0" timeOffset="-4.08096E6">8517 440 109,'-6'-7'161,"-1"3"-7,-1-6 5,-3 4-8,3 0-3,-4 3-3,2-1-14,-6-4-7,-1 7-14,1 1-2,-3 0-11,5 5-11,-3 3-6,-1-1-11,-1 12-5,-1 1-4,-5 3-9,1 8-4,0 7-4,2-4-5,1 1-5,4 0-3,3 1-8,6-8 2,-2-2 0,10 2-1,0-3-3,10-9 0,1 1-8,6-3 1,9-3-4,5-7 3,4-4-3,8-4 2,3-6-3,-2-9 1,-2-2-5,3-10 4,-12 1-3,-8-11-2,2 5-2,-6-5 1,-2 4 3,-8 7-1,3 5 1,-9-1-4,1 12-3,-1-2 17,-4 1 0,2 7 2,1-5-8,-3 12 2,-1 1-2,0 0-3,0 0 1,0 0-1,-9 31 0,2-5-4,4 2 4,2 3-3,-1 9 3,-1 6-1,8 0 1,-1-1 5,3 2 4,-3 2 2,6 2 7,1-2 6,3-6-7,0 2 3,1-1 0,-3-3-1,-1-1 9,4-3-11,-4-6-4,1-6 1,-1 1-9,-6-7 3,0-4-55,-4-1-48,3-3-86,-8-3-75,4-8-141,0 0-423,0 0 188</inkml:trace>
          <inkml:trace contextRef="#ctx0" brushRef="#br0" timeOffset="-4.08038E6">9263 551 115,'-5'-3'186,"5"3"-14,0 0-7,0 0-7,-1-7-11,1 7-21,12-5-9,-1 3-12,8-2-15,11-1-5,5-2-13,8 0-2,4 0-12,-4 0 1,3 3-12,-7-3-4,-6 2-4,-3 2-6,-6-2-1,-10-4-1,0 7 1,-2-3-5,-6 1-6,0-1 4,-6-3-6,0 8 1,-12-10-6,0 4 1,-2-4 0,-16 4-2,2 2 0,-15-3-1,0 6 5,9 2-1,-6-1 0,-4 6 4,9-3 1,5-2-8,-1 6 2,4 3-1,0 0-5,1 4-1,4 0 0,7 5-3,-4-3 2,3 5 1,8-5 1,3 10-5,-1-3-1,9 5 6,-1-2 0,4 5 2,2-4-6,6 3 2,8 0 7,3 4-4,4-8 0,-1 0 4,-4-3-3,0-6 3,4 1 3,-4 0-6,-4-3-1,-5-3 2,-1 0-1,-5 1 4,-2-1 4,2 3 4,-7-1 2,-4 4 9,-7 0 0,-6 2 0,-5 0-6,-2 1 8,-10 3-7,-10-1-5,-7 0 0,4-5-6,1-7-14,-3 7-40,-2-7-67,19-5-73,-12-9-254,12 0-465,15-3 206</inkml:trace>
        </inkml:traceGroup>
        <inkml:traceGroup>
          <inkml:annotationXML>
            <emma:emma xmlns:emma="http://www.w3.org/2003/04/emma" version="1.0">
              <emma:interpretation id="{87993A97-FF3B-4B20-AA57-FC2D4D7E35D9}" emma:medium="tactile" emma:mode="ink">
                <msink:context xmlns:msink="http://schemas.microsoft.com/ink/2010/main" type="inkWord" rotatedBoundingBox="16866,1871 21227,1996 21181,3579 16821,3454"/>
              </emma:interpretation>
              <emma:one-of disjunction-type="recognition" id="oneOf2">
                <emma:interpretation id="interp10" emma:lang="en-IN" emma:confidence="0">
                  <emma:literal>m/52</emma:literal>
                </emma:interpretation>
                <emma:interpretation id="interp11" emma:lang="en-IN" emma:confidence="0">
                  <emma:literal>must</emma:literal>
                </emma:interpretation>
                <emma:interpretation id="interp12" emma:lang="en-IN" emma:confidence="0">
                  <emma:literal>mist</emma:literal>
                </emma:interpretation>
                <emma:interpretation id="interp13" emma:lang="en-IN" emma:confidence="0">
                  <emma:literal>m/s2</emma:literal>
                </emma:interpretation>
                <emma:interpretation id="interp14" emma:lang="en-IN" emma:confidence="0">
                  <emma:literal>m/s</emma:literal>
                </emma:interpretation>
              </emma:one-of>
            </emma:emma>
          </inkml:annotationXML>
          <inkml:trace contextRef="#ctx0" brushRef="#br0" timeOffset="-4.07781E6">11305 525 118,'-3'-10'132,"3"4"-4,3 0 0,-3 6-6,0-11-9,0 8-7,0 3-12,0-11-13,-3 4-3,3 7-3,0-7-4,0 7-10,0 0-6,0 0-7,3-4-6,-3 4-6,0 0-7,0 0 2,23 13-1,-18 0-3,8-6-3,-5 9-6,1 0 7,2 7-7,-3-1-5,6 3 4,-2 1-11,-5 1 9,0 4-5,-3-5 2,1 0-2,0-2 4,0 1-8,-5-6 1,1-1-8,-1 1 15,-1-4-3,1-2 0,-3-1-4,1-4-2,-3 0 11,0-1 17,1 0 3,-3-6 3,-5-1 3,12 0-3,-14-8 3,6 1-5,1-5-6,1-4-2,4 2-5,-1-11 2,3-1-9,0 0 2,5-2-12,4 1 5,3-2 0,11-5-2,-5 7-3,15-2 3,-2 3-3,4 1-3,-6 11 1,2-2-2,6-2-1,-11 10 6,-2 5-7,-3 0-1,-5 6 3,-2 1-1,0 3-3,-3 2 0,-1 5 3,1 4 2,-8-3-3,3 3 3,0 8-2,-4-1 4,1 1-7,-3 0 2,0-1 3,2-2-3,-1 0 3,-1-5-4,0 1 0,5-1 0,-5-4 0,2 0-2,-2-4 1,1 0 0,2 0 2,-3-5-1,2 3 6,-2-8-2,0 0 3,0 0-4,0 0 1,0 0 0,0 0-2,0 0 1,-2-34-2,-1 16 2,2-1 1,2-7-3,-2-3-4,1 0 8,0-1-6,4 2 2,0-4 2,2 5 4,2 2 2,1 3-1,-1 3 1,3-6 7,3 7-5,2 3-1,-5 7 2,7-3-1,-3 4 2,3 5 1,2 2-1,1 5 1,4 4 4,-1 5-5,-2 0 5,-3 4-2,-3 6-3,-2-7 0,-1 8-3,-1 1 1,-5 0 0,1 5-1,-5-2 4,0 1-6,-6-1 1,3-3-2,-2 5-16,-4-6-26,3 3-30,-4-4-35,3-4-62,-4-3-49,0 1-152,1-4-393,-5-1 174</inkml:trace>
          <inkml:trace contextRef="#ctx0" brushRef="#br0" timeOffset="-4.07747E6">12759 67 61,'8'-15'178,"6"1"4,-8-1-14,7 0-15,-4 6-9,1-1-3,-4 3-11,-4 0-16,-1 2-11,4 3-12,-5 2-8,0 0-10,0 0-5,0 0-8,-5 28-5,-1-11 0,-3 10-1,-6 15 9,-2 5 12,3 2 5,-2 27 14,-8-4-5,-4 6 2,-2-4 2,1 4-4,-1 3-5,2 1-5,1-3-12,3 3-1,2-4-7,-3-1-3,-2-2-5,6-6-6,7-16 0,5-2-6,-4 0-2,0-5-8,2-5-8,7-2-31,-3-13-36,1-2-49,1-6-55,2-11-49,-3-4-263,6-3-499,0 0 222</inkml:trace>
          <inkml:trace contextRef="#ctx0" brushRef="#br0" timeOffset="-4.07708E6">13181 576 25,'4'-7'142,"3"0"-2,-4-4-5,2 4 0,-4 0-2,-1 4-2,2-5-12,-2 8-15,3-4-8,-3 4-10,0 0-11,0 0 2,-22 12-5,8-5-6,-4 2 0,-4 3-6,0 2-5,5-2-5,2 2-6,1-4-3,6 4-4,-3-3-5,0 4 2,-1-4-4,5 5-3,7-3 2,-1 5-4,1 0 0,1 1 1,9 5 0,-1 1-5,2 0-3,3 1 0,-2 0-1,2-2-8,-2 2 0,-1-1 5,-6 0 3,2-6-6,-1-4-1,0 3 3,-4-7-4,-2 5 4,4-8 2,-4 2 4,-4-1 7,4-4 2,-7 2-5,-2-6 0,-10 0-4,3-1-5,-12-5-29,-5-3-33,1 0-53,-11-6-52,-3-5-209,5-1-393,3-3 174</inkml:trace>
          <inkml:trace contextRef="#ctx0" brushRef="#br0" timeOffset="-4.07652E6">13723 242 48,'0'0'124,"-5"-5"-13,2 1-4,3 4-7,0-7-3,0 7-2,-3-8 10,3 1 1,0 7-10,0-6-7,0 6-10,0-6-7,0 6-9,-3-13-10,3 13 5,0 0 0,0-4-5,0 4-4,0 0 0,0 0-9,9-4-5,1 2 1,-1 1-7,5 0-3,7 1-8,7 4 4,1-3 1,2 6-6,-2 9-2,1-3 0,-5 2 0,2 4 2,-8 3 6,1 12 0,-5-9 4,-9 3 25,-4 1 5,-2 3 14,-5 6 9,2-10 8,-8-3-1,1-1 3,2-2 10,-1-5 10,-2-2 4,0-3 4,1 0 3,-1 1 4,0-3-3,2-5 4,4-1 9,-2 3 7,3-3 5,1 0-10,3-4-8,0 0-5,0 0-12,0 0-13,0 0-16,0 0-8,17-19-14,7 14 0,20-9-17,14 4-16,36 1-20,49-4-29,16 5-23,5 1-31,5 2-33,10-6-21,-7 8-28,-13-8-29,-12 4-48,-56 4-38,-9-6-38,-41 2-241,-24 0-596,-17 0 264</inkml:trace>
        </inkml:traceGroup>
      </inkml:traceGroup>
    </inkml:traceGroup>
    <inkml:traceGroup>
      <inkml:annotationXML>
        <emma:emma xmlns:emma="http://www.w3.org/2003/04/emma" version="1.0">
          <emma:interpretation id="{95BCFC96-E9CF-40FF-BC05-65D3415B3EB3}" emma:medium="tactile" emma:mode="ink">
            <msink:context xmlns:msink="http://schemas.microsoft.com/ink/2010/main" type="paragraph" rotatedBoundingBox="7281,3338 28327,3754 28293,5485 7247,50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C9BC830-7E13-4488-8C1F-0F99D7FA9F7C}" emma:medium="tactile" emma:mode="ink">
              <msink:context xmlns:msink="http://schemas.microsoft.com/ink/2010/main" type="line" rotatedBoundingBox="7281,3338 28327,3754 28293,5485 7247,5068"/>
            </emma:interpretation>
          </emma:emma>
        </inkml:annotationXML>
        <inkml:traceGroup>
          <inkml:annotationXML>
            <emma:emma xmlns:emma="http://www.w3.org/2003/04/emma" version="1.0">
              <emma:interpretation id="{AB79CCA8-4A39-44CD-90EE-36F42F83B160}" emma:medium="tactile" emma:mode="ink">
                <msink:context xmlns:msink="http://schemas.microsoft.com/ink/2010/main" type="inkWord" rotatedBoundingBox="7269,3983 7743,3993 7732,4504 7259,4494"/>
              </emma:interpretation>
              <emma:one-of disjunction-type="recognition" id="oneOf3">
                <emma:interpretation id="interp15" emma:lang="en-IN" emma:confidence="0">
                  <emma:literal>=</emma:literal>
                </emma:interpretation>
                <emma:interpretation id="interp16" emma:lang="en-IN" emma:confidence="0">
                  <emma:literal>#</emma:literal>
                </emma:interpretation>
                <emma:interpretation id="interp17" emma:lang="en-IN" emma:confidence="0">
                  <emma:literal>{</emma:literal>
                </emma:interpretation>
                <emma:interpretation id="interp18" emma:lang="en-IN" emma:confidence="0">
                  <emma:literal>I</emma:literal>
                </emma:interpretation>
                <emma:interpretation id="interp19" emma:lang="en-IN" emma:confidence="0">
                  <emma:literal>}</emma:literal>
                </emma:interpretation>
              </emma:one-of>
            </emma:emma>
          </inkml:annotationXML>
          <inkml:trace contextRef="#ctx0" brushRef="#br0" timeOffset="-4.0749E6">1713 2541 128,'-3'7'207,"3"-7"-19,0 0-3,0 0-17,0 0-17,0 0-16,0 0-11,38-11-9,-21 8-17,12-2-9,-1-1-8,4 2-8,3 3-9,9-4-9,0 3-16,-3 2-65,-1-2-77,-9 4-193,3-4-320,-6-1 142</inkml:trace>
          <inkml:trace contextRef="#ctx0" brushRef="#br0" timeOffset="-4.07508E6">1754 2088 19,'0'0'194,"-6"4"-1,6-4-5,0 0-8,0 0-12,0 0-10,0 0-9,0 0-16,0 0-12,0 0-14,0 0 1,0 0-9,0 0-1,0 0-5,0 0-8,0 0 0,0 0-5,0 0-3,0 0-6,0 0-7,0 0-3,0 0 1,25-5-12,-6 5-7,3-4-2,7 3-6,4-1-2,8 1-7,3-3-21,-3 1-39,1-1-62,-8 0-65,-2-3-66,0 5-158,-7-3-417,2 1 185</inkml:trace>
        </inkml:traceGroup>
        <inkml:traceGroup>
          <inkml:annotationXML>
            <emma:emma xmlns:emma="http://www.w3.org/2003/04/emma" version="1.0">
              <emma:interpretation id="{0289011C-9A9B-439E-BC8A-670623B1A7A1}" emma:medium="tactile" emma:mode="ink">
                <msink:context xmlns:msink="http://schemas.microsoft.com/ink/2010/main" type="inkWord" rotatedBoundingBox="9392,3648 14702,3753 14680,4824 9371,4719"/>
              </emma:interpretation>
              <emma:one-of disjunction-type="recognition" id="oneOf4">
                <emma:interpretation id="interp20" emma:lang="en-IN" emma:confidence="0">
                  <emma:literal>0.495</emma:literal>
                </emma:interpretation>
                <emma:interpretation id="interp21" emma:lang="en-IN" emma:confidence="0">
                  <emma:literal>0-495</emma:literal>
                </emma:interpretation>
                <emma:interpretation id="interp22" emma:lang="en-IN" emma:confidence="0">
                  <emma:literal>0.4995</emma:literal>
                </emma:interpretation>
                <emma:interpretation id="interp23" emma:lang="en-IN" emma:confidence="0">
                  <emma:literal>0-4995</emma:literal>
                </emma:interpretation>
                <emma:interpretation id="interp24" emma:lang="en-IN" emma:confidence="0">
                  <emma:literal>0495</emma:literal>
                </emma:interpretation>
              </emma:one-of>
            </emma:emma>
          </inkml:annotationXML>
          <inkml:trace contextRef="#ctx0" brushRef="#br0" timeOffset="-4.07241E6">6707 1764 50,'4'-6'142,"-4"6"-5,0 0-18,0 0-10,0 0 4,0 0-6,-12 19-3,6-3 2,-5 4-5,-3 4 1,0 6-3,-7 4 5,-3 7-2,2-1-4,-5 4-11,4 1-5,-4-4 5,5 0-11,1 3-5,1-6-7,-1 1-3,5-12-7,7-1-7,-5-1-3,-1 1-3,9-11-3,-4 0-3,9 4-7,-5-7 2,2-3-2,4-1-7,-3-1 0,3-3-3,-3 4 1,3-8 0,0 10-5,0-10 2,-1 5-1,1-5 0,0 0-1,1 6-4,-1-6 0,3 3 1,-3-3-4,0 0-3,0 0 0,10 4 4,-10-4-5,14-2 0,0 0 0,10 0 1,8-3 0,-1 2 0,10-1-6,2-1 4,1 0-4,0 1 2,-1-4 2,3 1 0,-5 4-3,-11-2-2,3 4 1,-3-5 3,-3 4-2,-8-3 3,-3 4-2,-5-3 3,-2 1 2,-2 0 0,-1-1-7,0-3 6,-6 1 0,0-3 0,0-1 1,0 3 0,-9-6 0,6 0-5,-4 1 0,1-3 4,3 0 18,-7 3 1,6-4-5,-6 6-1,5-1 1,-1 1 1,1 1 8,1 2 7,1 1-1,-2 0-3,3 0-9,2 6-1,-6-3-6,6 3-3,0 0 0,0 0 0,-3 25 1,3-8-2,0 7 0,0 4-1,-3 0 1,3 14-4,-2-2-1,2 4 1,-2 0 1,4 1-4,-7 1-19,2 0-28,3-2-41,0-7-52,3-5-52,7-8-61,-6 0-157,3-8-440,4-5 195</inkml:trace>
          <inkml:trace contextRef="#ctx0" brushRef="#br0" timeOffset="-4.07183E6">7959 2082 128,'-5'-6'156,"5"2"-20,-6 0 12,6 4 2,-8-4-8,-3 0-9,11 4-6,-16-3-15,4 3-14,-4 0-7,-5 7-3,-4 0-4,0 2-2,-1 3-7,-2 0-7,1 7-4,-1-4-2,-4 11-11,-3-4-4,8 0-3,7-3-4,-1 3-5,5-1-3,2 2-4,8-11-4,0 4-4,6 0 0,0-1-2,4-6-3,1-2 0,9 3-1,5-5-2,7-2 2,-4-3-3,9-3-4,-5 0 4,0-2-3,-2-7 1,-2 1 0,-1-7-5,-9 4 1,3-9-1,-6 6-1,2 1 5,-3 0-3,-2 2-1,1-1 8,-6 5 1,1-1 7,1 4 1,-1-1-3,-1 3-1,-1 5-6,5-6 3,-5 6-5,0 0-2,0 0-1,-2 21 0,2-5 0,-3 2-1,8 4 1,-7 6-2,4-1 6,0 5-5,2 7 10,-4-6 5,3 11-2,2-6 0,-2 1-1,2-10-2,1 10 4,2 2-5,-3-1 0,-2-8-5,2-5-21,1-1-52,-4-2-72,4-7-71,-3-6-192,7 0-431,-2-7 190</inkml:trace>
          <inkml:trace contextRef="#ctx0" brushRef="#br0" timeOffset="-4.07137E6">8541 2152 38,'-7'-1'176,"7"1"-4,-9-2-12,9 2-12,-13 0-12,13 0-17,-16 3-4,10-2-18,0 4-2,-2 2-11,2 0-11,-1 0-5,-1 0-3,4 5-12,-3 1-2,2 1-9,5 2 0,0-1-3,2 3-1,0 1-5,-1-4 1,10 8-4,-1 0 0,4 1-2,0-1-7,0-2 1,2-2 0,-5 4-8,4-2 0,-3 0 3,1 0-6,-5-3 3,0-4 3,3 5 8,-7-4 4,6 4 0,-9 0 1,3-2-4,0 2-2,-4-4 6,0 3 10,-4-7 2,-1 4 2,-5-3-5,-1 1-3,-6-5-4,0-4-6,-4-1-7,-6-3-32,-1-3-29,1 1-27,0-5-66,5-6-42,-3 0-183,4-7-388,4-2 173</inkml:trace>
          <inkml:trace contextRef="#ctx0" brushRef="#br0" timeOffset="-4.07104E6">8678 2172 130,'18'-1'134,"2"-2"-10,9 2-6,1-1-6,19 1-15,-2 1-2,-3 0-8,5 1-18,-5-1 0,-10 0-9,-1 2-7,-6-1-9,-5-2-54,-6 1-46,-10 0-132,-6 0-204,0 0 91</inkml:trace>
          <inkml:trace contextRef="#ctx0" brushRef="#br0" timeOffset="-4.07393E6">4255 2013 4,'-8'0'114,"8"0"3,-16 2 2,6-1-9,1-1 8,-1 3-4,-1 0-9,2 1-13,-7 2-4,2 7-12,-10-2 5,2 6 3,1 2 0,-4 1-5,1 2-5,-7 4-6,4 5-7,5-10 13,0 11 0,-2-8-8,5 1-10,2 1-5,1-3-3,5-2-3,0 3 0,6-4-6,3 0 0,4-1-5,6-2 2,9 5-5,7-4-1,4-2-3,18-1-4,5-1-3,7-6 0,4-1 1,20 1-6,-22-5-3,0-6 1,-3-1 1,-2-3-3,-6-1 0,-6-3 0,-13 4-1,-6-8-2,0-1 5,-10-5-1,-3-1 2,-2-5 3,-9-2 6,-9 0-1,-2-10 10,-13 4 1,-4 1-2,-2-2 7,-12 6-4,0 3-5,-4 2-1,2 1-1,-5 5-7,3 9-26,0 3-58,0 6-55,13 1-88,6 4-202,10 1-441,9-3 195</inkml:trace>
          <inkml:trace contextRef="#ctx0" brushRef="#br0" timeOffset="-4.07321E6">5424 2280 2402,'-3'2'215,"3"-2"-92,0 0-7,0 0-9,0 0 3,-2 7 6,2-7 8,0 0 9,0 0 2,0 0 9,0 0 12,0 0 6,0 0-5,0 0-4,16-15-7,-16 11-9,0 4-11,10-7-8,-10 2-13,4 0-10,-4 5-11,5-9-8,-3 6-6,2-3-9,-2 2-14,-2 4-27,0 0-46,2-8-52,-2 8-72,4-5-66,-4 5-87,0 0-88,0 0-322,0 0-771,0 0 341</inkml:trace>
        </inkml:traceGroup>
        <inkml:traceGroup>
          <inkml:annotationXML>
            <emma:emma xmlns:emma="http://www.w3.org/2003/04/emma" version="1.0">
              <emma:interpretation id="{1DCA9766-0765-43BC-AE0A-36288E435E8B}" emma:medium="tactile" emma:mode="ink">
                <msink:context xmlns:msink="http://schemas.microsoft.com/ink/2010/main" type="inkWord" rotatedBoundingBox="15968,3845 19381,3912 19356,5147 15943,5079"/>
              </emma:interpretation>
              <emma:one-of disjunction-type="recognition" id="oneOf5">
                <emma:interpretation id="interp25" emma:lang="en-IN" emma:confidence="0">
                  <emma:literal>m/S2</emma:literal>
                </emma:interpretation>
                <emma:interpretation id="interp26" emma:lang="en-IN" emma:confidence="0">
                  <emma:literal>ml S2</emma:literal>
                </emma:interpretation>
                <emma:interpretation id="interp27" emma:lang="en-IN" emma:confidence="0">
                  <emma:literal>ml st</emma:literal>
                </emma:interpretation>
                <emma:interpretation id="interp28" emma:lang="en-IN" emma:confidence="0">
                  <emma:literal>m/s2</emma:literal>
                </emma:interpretation>
                <emma:interpretation id="interp29" emma:lang="en-IN" emma:confidence="0">
                  <emma:literal>ml s2</emma:literal>
                </emma:interpretation>
              </emma:one-of>
            </emma:emma>
          </inkml:annotationXML>
          <inkml:trace contextRef="#ctx0" brushRef="#br0" timeOffset="-4.06987E6">10412 2261 129,'0'0'175,"0"0"-5,0 0-11,0 0-13,0 0-12,0-8-11,0 8-16,0 0-16,0 0-7,0 0-10,0 0-5,14 19-7,-1-12-7,-5 8-4,4 1 0,1 8-7,0-1-5,-2 6 0,3 8-2,-3-8 0,-3-3-4,0 0-4,-2 2-8,-1-4 9,0 2-6,-2-10-2,-2 4-2,1-3-2,-2-4 2,3 0-3,-3-4 7,0-1 22,0 0 23,0-5 15,0-3-2,0 0-8,0 0-8,0 0-6,-5-22-7,5 15-4,0-12-7,2 1-3,1 0-4,-1-9-5,4 1-1,5 1-4,3 1-4,-4 0-1,1 1-2,3 8-3,-5 1-1,2 2-2,1 4-3,-3 1-3,-1-3 3,1 7-6,-4 2 2,-5 1-3,14 1-4,-4 2 6,-1 7-2,-4-2-2,1 4 0,4 2 2,-5 0-1,-1 2 1,6-1 0,-5-1-3,1 4 2,2 1 3,-2-4-2,5 3-1,-1 1 2,1-4-1,-2 0-5,4 3 2,-4-7 0,-1-1 2,2 1 0,-7-3-1,5-1 3,-3-6-3,-1 2 5,-4-3-4,0 0-1,15-11 3,-14 3-1,2-3-1,2-2-2,-3-6 1,2 2 0,-1-2 0,4-6-1,-2 6 3,-1 2 6,1-2-4,5 1-2,-6-1-1,6 5 3,-6-4 3,6 7-2,1-4-3,0 4-1,2 1 10,-9 5-9,9 1-2,-5-3-2,0 4 2,6 2 0,-3 2 0,-1 6-2,2-2 3,1 2 0,-4 7-1,6 0-2,-9 5 2,5 6 1,-3 1 1,0-2-3,0 6 1,-2-2 0,-4 10-3,-2-1-13,-3-9-19,-2 3-25,2-6-17,-7 3-38,1-4-35,-1-2-40,-1-8-42,-2 2-144,4-6-407,-2-4 180</inkml:trace>
          <inkml:trace contextRef="#ctx0" brushRef="#br0" timeOffset="-4.06956E6">11553 2076 96,'1'-5'275,"-1"-2"-13,0-1-20,2 2-17,-2 2-14,0 4-13,-2-7-22,2 7-18,0 0-16,0 0-8,-7 16-21,3-3 6,3 7-11,-1 5-16,-4 14-3,0 2-10,-1 4-8,4-1 0,-6 5-14,1 2 1,-2 5-7,-2 10-4,-3 5-4,3 5-3,-2-5-2,2 1-5,1-18-4,-1-2-5,5-1-20,0-3-38,0-10-32,-1 2-42,2-14-43,6-4-61,3-6-241,-3-9-490,3-3 217</inkml:trace>
          <inkml:trace contextRef="#ctx0" brushRef="#br0" timeOffset="-4.0693E6">12131 2293 123,'0'0'139,"0"0"-15,0 0-9,0 0-4,0 0-1,0 0-13,-20 11-13,12-3-1,-3 1-12,1 4-9,-9 5-8,5 1-5,0 6-4,-3-1-2,2 2-2,-2 1-11,6-1 2,1 2-3,6 1-5,-3-3 5,4 1-10,6 1 5,4-2-4,1 0-7,3-4 0,3 2 8,3 0-5,1-1-3,2-5 0,1 1-2,-7-7-2,0 3 10,-1-1 1,-5 0 7,0 2 16,-4-3 9,-4 2 9,-4-1-2,-4-2-1,-5 0-5,-9-1-5,-5 3-2,-1-2-8,-15 1-11,-1-3-38,-4-3-41,18-1-65,-12-3-56,-4-10-139,17 4-336,4-7 150</inkml:trace>
          <inkml:trace contextRef="#ctx0" brushRef="#br0" timeOffset="-4.06867E6">12496 2068 57,'4'-11'165,"2"4"-5,2-1-11,3-7-15,5 7-8,6-8-10,5 2-17,3 4 15,11-5-4,5 5-6,-7 5-2,7 1 1,-5 9-1,2 1-12,-12 2-8,-2 8-6,-4 0 0,-1 7-2,-10 3 7,-1 0 18,-9 4-5,0 7 7,-11 3-2,-1-6 0,-9 5-2,-4-4 7,-4 0 2,-3-2 0,-1-5-6,-1-2 10,8-3-4,-3-6-8,4 2-5,7-7-7,3 1-5,-5-4-16,8-2-4,0 1 2,2-5-11,0 3 16,4-2 1,2-4 8,0 0-4,0 0-10,0 0 1,43-7-9,-1-4-4,7 1-11,8-1-6,27-1 4,8-3-7,6 0-13,39-2-22,-37 6-39,-7 4-30,-3-2-25,-8-2-42,-30 5-45,-9 2-53,-10 1-60,-23-2-293,-7 1-640,-13-3 285</inkml:trace>
        </inkml:traceGroup>
        <inkml:traceGroup>
          <inkml:annotationXML>
            <emma:emma xmlns:emma="http://www.w3.org/2003/04/emma" version="1.0">
              <emma:interpretation id="{90CBF9FA-ECB0-4259-A4DE-24068675FDD2}" emma:medium="tactile" emma:mode="ink">
                <msink:context xmlns:msink="http://schemas.microsoft.com/ink/2010/main" type="inkWord" rotatedBoundingBox="20374,3597 28327,3754 28293,5485 20340,5327"/>
              </emma:interpretation>
              <emma:one-of disjunction-type="recognition" id="oneOf6">
                <emma:interpretation id="interp30" emma:lang="en-IN" emma:confidence="0">
                  <emma:literal>(deceleration)</emma:literal>
                </emma:interpretation>
                <emma:interpretation id="interp31" emma:lang="en-IN" emma:confidence="0">
                  <emma:literal>(decelerate in)</emma:literal>
                </emma:interpretation>
                <emma:interpretation id="interp32" emma:lang="en-IN" emma:confidence="0">
                  <emma:literal>(declarant in)</emma:literal>
                </emma:interpretation>
                <emma:interpretation id="interp33" emma:lang="en-IN" emma:confidence="0">
                  <emma:literal>(declarants in)</emma:literal>
                </emma:interpretation>
                <emma:interpretation id="interp34" emma:lang="en-IN" emma:confidence="0">
                  <emma:literal>(defeat in)</emma:literal>
                </emma:interpretation>
              </emma:one-of>
            </emma:emma>
          </inkml:annotationXML>
          <inkml:trace contextRef="#ctx0" brushRef="#br0" timeOffset="-4.05813E6">16850 2794 55,'0'0'88,"0"0"-15,0 0 1,0 0-2,0 0-4,12 2-3,-12-2-3,12 0-6,-12 0 6,18-4-8,-4 2-9,-2-1-3,7-2 3,-3 0 6,2-1 3,-6-4-12,6 1 0,-4-2 2,3-2-7,-6 0 0,0-1-1,2-1 10,-5-1 2,0-2-6,-2 4 0,0-1 6,-4 1-8,-2-3 0,0 3 2,0 1 1,0 1 3,-2 1-8,-4 1 6,0-3-5,3 5 3,-4 1 0,3-1 1,-6 1 2,-1-2-2,3 4-3,0 1 1,-1 0-3,-2 3-6,0 1-1,11 0-3,-24 5-3,10 3-1,3 2 1,-2 0 0,-1 2-7,3 6 3,1-2-1,2 6-3,0 2 0,2 1 1,0 3 3,4-2-1,4 5 3,1-6-6,3 3 0,1 0-4,0-3 4,1-1-2,7-1-4,-4-6 7,-2 1-5,5-8-2,1 6 3,2-8-6,4-1-2,-4 0 0,16-5-8,-3 0-2,-1-7-4,2-5-11,1 6 1,-4-12-1,1 0 1,5-8-3,-5-4-3,-2-3 3,-2 1 7,-8 4-1,4 3 2,-7-1 3,7 1-1,-5-2-3,-4 4 5,1 2-1,-4 2 3,1 1 0,-2 7 3,0-6 1,-2 7 3,0-4-3,-3 5 2,2 0 2,-3 0 14,2-2 3,0 6 0,-3 0 4,-1 3-1,3-7-2,-3 7-2,0 0-2,0-7-2,0 7-2,0 0 1,0 0-2,0 0 2,0 0 5,-31 8-6,17 1 1,-4-4-3,-1 7 3,-8 0 1,5 5-1,-5-2 6,2 4-1,1 2 0,7-2-3,-2-1 3,3 5 3,4 3-3,4-9 3,1-1 0,4 10-1,5-4 1,1 1 1,10 0-4,4-2-1,2 2 0,8-2-2,9-6 0,12 3-12,2-10-38,7 3-48,3-9-63,24-11-62,-26 2-203,24-10-444,-4 0 197</inkml:trace>
          <inkml:trace contextRef="#ctx0" brushRef="#br0" timeOffset="-4.05583E6">17919 2752 39,'0'0'117,"0"0"-5,8 6-10,-8-6 6,6 1-7,-6-1 0,0 0-3,19 2-10,-9 0-1,-10-2-10,20-2 3,-6 2-11,1-3-1,-1-3-3,6 3 1,-5-2-6,-1-4 1,5 4-6,-7-4-7,-2-2-6,4 1-1,-3-2-7,-1 1 0,-4 1-5,0 3 0,-3-2 12,1-1 12,-1 3-4,0-4 0,-3 6-6,0-1-4,-3 1-4,0-4-2,-5 3-4,-3 5-7,1 0 3,-7-4 2,1 5 0,-3 1-4,-2 4-4,2 2 6,-4 0-2,1 3-1,-2 5-2,7-7-4,2 9 1,1-4-1,6 5-1,0 4 3,0 4-2,4-8-1,7 1-3,-3 4 2,5 2-3,6-3 0,1 3 2,6-2-2,-1-2 1,5-5-1,2 6-2,4-8 1,1-2-2,-1 2-6,-1-9-2,5 1 2,-7-5-4,3-2 1,-1-6 2,0 0 1,-8-4-1,0-6-3,2-3 3,-4-2-1,0-15-2,4-4-4,-7-6 7,0 4 1,1-3-2,-8-4 3,6 4-5,0-1 4,-5 2-3,0 3 2,-1 2 1,0-1-1,-2 12-1,1-1 14,0 3 15,-3-2 9,4 5-4,-6-2-6,4 1 8,-3 1 16,2 8 8,-4-2 5,2 3 7,-1 4 4,-1-1-11,0 4-1,0-1-2,0 2-12,4 0-6,-4 7-6,-4-7-4,4 7-4,0 0-4,0 0 3,0 0-8,-20 17-2,9-4-3,-2 3 2,-6 6-4,-1 2 2,2 1-5,-7 11-1,4-2-3,-1 6 4,2-2-4,6 6-2,3-7 11,-2 4-16,8-2 1,2 3-2,6 2 2,5 1 1,5-6 0,1 1-3,8-4-1,-1-10-5,-1-1 5,15 0-1,-2-1-6,3-2 3,-6-12-6,4-2-14,-6-1-3,5-7 3,-1-4 2,3-3-2,-7-1 0,1-10-15,12 0 3,-8-12 1,-5 1 4,1-4-3,-2 3 0,-5-1 6,-8 5 1,0 1 5,-1 1 5,-2 4-1,-8 3 3,0 1 0,0 2 8,1 4 1,-4-2 2,0 5 3,-4 0-3,1-2 3,0 1 1,-3 1 1,-2 3 0,2-3-2,-6 3 1,3-1 1,-2 2-1,1-2 1,1 5 0,-2-2-1,1 2 0,10 0-1,-17 2-1,9 4-1,0 1 3,0 0 2,-4 6-1,-1-1-4,-1 4 4,4 1 2,-2 6-3,-1 0 1,4 3-2,-4 0 2,0 12 0,10-3-1,-3-5 3,1-4-1,3 2 1,9-2-6,1-2 4,0-8-2,6 1 0,5-2-1,0-3 8,-2-6-4,12-2-4,-3 2 3,3-9-2,-1-4 1,-1 1 3,3-11-3,-3 4-1,-5-7 0,13-7 3,-7-4-4,-7-2 3,4-2 0,-3-9 1,-4 8-3,2-7 1,-2 5 2,-1 1-2,-6 13 1,-1-1 2,-2 6-5,-2 4 7,2 1-1,-5-1 5,0 1 0,0 7 2,-1-1 0,1 1-3,-3 0 0,0 2 1,3 1-4,-3 4 0,0-9 8,0 9-9,0 0 1,0 0-2,-8-6 0,8 6-1,0 0 4,0 0-4,0 0-1,-16 13 0,13-11-2,-1 3-1,4-5 3,-8 11 1,4-4 2,0 1-4,-4 5 1,0-1 3,0 3-3,-1 3 1,2 0-1,2 1-4,2 0 6,3 0-7,3 7 0,2 3 1,2-1-2,12 10 2,-1-5 1,8-1-5,9-1-1,-1-5 1,7-3-6,0-2-4,-3-4-1,-6-4-4,11 1-1,-13-4-6,-2-1-2,1-4-2,-9 2-10,-1-4-7,2-3-17,-4 0-8,2-3-15,-10-2-3,6-2-16,2 1 11,-6-6-1,7 2-2,-9-1 9,10-1 7,-3 1 6,0-4 14,3-1 6,-5 2 7,-2 2 8,1-2 7,-5-1 21,0 1 27,-5 4 8,7-3 9,-9 2 18,2 1 23,4-2 21,-7 2-7,-4-2 12,4-3 9,-3 6 7,2-1 12,-2 0-1,-4 2-7,1-3-14,1 4 2,-1 0-9,-2-3-7,2 6-9,-4-1-8,-1 4-7,0 1-7,-8 3-4,2 2-7,-1 0-4,-4 11-4,6-7-8,-1 6-4,3 0-6,4-1-12,-2 5-8,-1-1-25,5 1-13,0 3-16,5-3-11,0-1-20,9-6 3,-4 6-5,7-6 1,2 2 9,3-2 8,1-3 3,4-5 17,-4-3 3,4-1 3,-6-1 7,-2-2 3,0-5 5,-3 1 6,2-4-3,-1-4 6,-6 3 10,4-2-1,-6-1 3,-1 4 1,0 1 2,-3 2 10,0-3 0,1-1 1,1 5-2,-1 0 3,-1 2-1,3-2-2,0 7 2,0-7-5,0 7 3,-2-6-1,2 6-4,0 0 5,0 0-2,15 11-2,-8-5 6,5 7-3,-1-4-2,1 7 1,1-2-4,7 0 6,1 5 0,0-3-3,4-2 0,2 0-1,-5-4 1,3 0 2,-8-3 1,1 0 2,-2-5 4,-4-1 7,1-2-2,-4-5 2,6-1 0,-7-6-2,3-1 0,-2-5 1,-1 2-11,5-6 11,-7-5-4,2 2-2,8-15 1,-2 4-4,0-8 2,0 4-3,7-2 1,-1-2 1,-2 1-4,7 7 0,-6-1 4,2 5-5,-7 8 14,-6 6 17,4 5 25,-4-5-1,-5 11 15,4-6-11,-2 6 2,-4 0-8,4-1-3,-2 5-5,-3-1-7,0 5-5,0 0-2,0 0-3,0 0-6,-28 26-3,13-11 0,0 4-2,-4 6-3,4 2 2,0 8-2,2-1 0,2-4 6,1 7-10,9 5-1,1-2 0,1 3-1,6-2-1,1-2 3,4 8-2,4-3 2,3-3-2,0-2-1,-3-4 3,4 2-1,2-8-3,-9-6-6,1-5-7,-4-8-9,1 6-32,-3-8-19,-2-6-55,-3 3-72,-3-5-49,18-7-202,-10 0-480,-2-6 212</inkml:trace>
          <inkml:trace contextRef="#ctx0" brushRef="#br0" timeOffset="-4.0555E6">20384 2525 123,'-4'-9'161,"8"1"-13,-2 1-17,4-2-10,1 2-12,0 0-18,1 0-4,7-1-11,2 1-8,-1 4-3,-4 2-10,3-3-2,0 3-11,-4 1-4,-1 1-5,-1 3 3,4-1-4,-2 1-7,0-3-2,3 3 2,4 3-4,-4-3 2,-3 1 9,5 0 8,1-1 11,4-1 5,-5 2-5,3 1-7,-4-3-2,0 0-4,5 4-5,-6 4-1,5-4-7,-9 0 0,4 3 0,-1-1 0,-7 6-4,-4-7 2,2 8-6,-5 1 2,1 2-5,-10-3-19,1 0-48,-4-1-57,-3 5-69,2-4-130,0-6-335,8 0 148</inkml:trace>
          <inkml:trace contextRef="#ctx0" brushRef="#br0" timeOffset="-4.05465E6">21359 2475 115,'-23'3'134,"7"1"-14,-11 4 0,2-2-9,-2 1-16,5 3-1,-2 4-13,8-4-12,0 2-4,-3-2-2,10 7-10,-2-3 0,3-2-14,2 4-1,6 1-10,0-1 3,8 0-4,-2 3-9,8-4 7,7 2-12,-4-7 8,7 3-2,-4-5-4,1-5 1,-5 1-4,6-6 2,-8 0-4,7-1 0,-4-8 8,0 3-5,4-8 4,-5-4-11,-4 4 4,7-6 5,-4 3 17,-6-6-5,5 5 1,-3 6 23,-3-4 4,0 9-8,-2-3 0,-2 3-5,2 2-10,0-3 2,2 6-6,2-1-4,-2 2 1,1 3-6,-9 0-1,21 2-4,-12 1 0,2 0 4,2 7-11,-5-2 2,1 0 1,2 6-4,-1 0 0,-6-1 1,6 2-5,-7-1 0,2 4 1,1-3 1,-3-1-2,2 1-3,1-4 8,-6 0-2,7 2-1,-6-4-2,4-1 0,-3-1 2,-2 0-1,3-2 5,-3 1-2,0-6-1,0 0 2,0 0-2,0 0-5,0 0 12,4-26-1,1 16-3,-3-2-5,-2-3 1,5-3 0,-2-1 8,3 1-4,5-6-3,-1 4-2,4-3 11,0 1 4,0 3 4,-1 5 5,1 0-2,2 2-1,1 0-5,1 2 6,1 1 0,1 3 0,1 4-2,-4 1-3,4 2-2,-7 6 1,0 2-2,0 0-1,1 6 0,-3 7-1,2 0 2,-1 4 4,-5 1-10,0 6 0,0 2-2,-3-4-2,-4 8 0,4-12 1,-10 3-2,5-5-15,-1 1-22,-6-1-45,6-6-44,-4 1-49,-3-7-58,0-1-134,-5-1-389,-1-8 172</inkml:trace>
          <inkml:trace contextRef="#ctx0" brushRef="#br0" timeOffset="-4.05535E6">21244 2101 64,'0'-12'191,"-2"2"-22,-2 2-19,2 1-13,-6 0-18,0 6-45,8 1-54,-19 4-62,4 2-105,0 3-160,1-2 71</inkml:trace>
          <inkml:trace contextRef="#ctx0" brushRef="#br0" timeOffset="-4.05428E6">22486 1802 119,'-1'31'168,"2"8"9,1 10-2,4 0 5,5 22 3,10 0 14,-2 1-8,8 5 19,7 0 6,0 7-23,-4-2-5,0 5-1,-4 3-14,-7-7-6,-9 0-14,-10-4-13,0-5-5,-16-5-12,-3-13-16,-17 10-9,-5-9-8,4-13-5,-1-4 6,-3 1-28,-8-7 1,2-5-9,0-3-8,-1-7-31,-1-5-49,-3 0-51,9-9-70,-1-2-84,11-3-78,-2-5-201,19-4-562,4-2 249</inkml:trace>
          <inkml:trace contextRef="#ctx0" brushRef="#br0" timeOffset="-4.06625E6">15526 1928 108,'-1'-9'138,"-6"2"-30,1-2-3,-2 2 1,2 1 0,-2-1 11,-2-1 8,2 5-11,2-1-10,-8 3-8,4 1-1,-9 3-5,4 6-5,-12 3 5,-11 13 2,-3 2 2,4 6 2,-5 6 5,-11 14-1,5 2-2,-3 1-5,4 6 3,1-2-4,3-4-2,5 7-10,13-12-5,-2 13-7,6 8 4,7-4-14,8 2-2,11-19-8,12 19-4,2-14-1,17 12-7,12-6-2,4 1-11,11-7-4,5-6-40,3-4-45,-1-7-58,9-5-86,-22-16-253,18 5-501,-30-9 222</inkml:trace>
          <inkml:trace contextRef="#ctx0" brushRef="#br0" timeOffset="-4.0591E6">16302 2541 38,'0'0'106,"0"-7"-4,0 7-7,0 0-5,-6-7-1,6 7-9,0 0-2,-3-5-13,3 5-1,0 0-3,-2-9-6,2 9-1,0 0-11,-6-4-6,6 4 0,-8-1-7,8 1 4,-10-4-20,10 4 13,-14-1-8,14 1 1,-16-2 0,16 2-6,-19 0 3,11 2-3,8-2 3,-17 1-8,6 1 0,1-2 1,-2 3-1,-1-1-1,-1 3-2,4-2-3,-7 1 2,3 2-2,-2-1-3,-1 2 2,1 1-1,2-1 3,-2 4-1,0-2-3,5 6 1,-6 5 3,2 0-6,3 1 3,2 2 8,4-4-6,0-2-1,-1 7-5,7 0 9,0-5 0,2-1-6,4-1 0,2 1 8,0-3-5,6 3-1,0-8 1,1 5-1,2-8-2,0 3 2,2-6 6,-3 1-4,5-2 3,-2-3-1,-2-3 4,2-2-1,0-5 2,-5 6-1,2-7 12,-2-8-14,-1 5-1,1-7 2,0-6 2,1 1-1,-6 0 1,5 0 3,-7 1 6,4-1 2,-5-4 1,-1 4 0,1 4-2,-3-1 0,-1-3 1,1 5 9,-3 2 10,0-4-5,0 4-4,-3 0-5,3 3 0,-2-2 2,2 6 4,0-3-9,2 4 0,-4-3-4,-1 5 0,6-1-4,-6-2 4,3 2-7,0 0 1,0 3-1,0-2-3,-3 1-1,0-1 3,3 2-1,0 0-12,0-3 9,-3 5-2,1-2 1,-1 0 1,1-2-1,-2 2-3,4 0 2,-5-3 2,2 1-8,-4 1 1,4 2 4,2-1 1,-4 0-4,0-5-2,-1 11 2,6-8 2,-3 2-3,-2 4-1,5 3 2,-3-7 1,-2 5 9,5 2 7,-3-10 3,3 10-2,-3-7 1,-1 3-6,4 4 4,0 0 2,-3-8 5,3 8-1,-1-5-6,1 5-3,0 0 0,0 0 0,0 0-3,0 0-5,0 0-3,0 0-3,0 0 4,-2 20 0,1-1 1,-3 10-5,3 7 5,-1 12-4,-2-3 0,0 3 3,-2 5 2,1 1 1,1 1 10,2 0 2,4-1 0,-2 1-4,4-5 5,-2 3-4,4-8-4,-1 0 0,1-5 1,5-1 0,-4-9-5,4-7 1,-3 1-3,-2-8-8,0-1-50,-3-4-59,2-3-72,-2-4-237,0-1-452,-3-3 199</inkml:trace>
        </inkml:traceGroup>
      </inkml:traceGroup>
    </inkml:traceGroup>
    <inkml:traceGroup>
      <inkml:annotationXML>
        <emma:emma xmlns:emma="http://www.w3.org/2003/04/emma" version="1.0">
          <emma:interpretation id="{CC30A1B2-F62C-4319-A6BA-2910BEB1F67F}" emma:medium="tactile" emma:mode="ink">
            <msink:context xmlns:msink="http://schemas.microsoft.com/ink/2010/main" type="paragraph" rotatedBoundingBox="3798,6165 29832,6491 29806,8532 3772,8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CEC1E2-EF24-41A3-9221-08B37E8CF71C}" emma:medium="tactile" emma:mode="ink">
              <msink:context xmlns:msink="http://schemas.microsoft.com/ink/2010/main" type="line" rotatedBoundingBox="3798,6165 29832,6491 29806,8532 3772,8207"/>
            </emma:interpretation>
          </emma:emma>
        </inkml:annotationXML>
        <inkml:traceGroup>
          <inkml:annotationXML>
            <emma:emma xmlns:emma="http://www.w3.org/2003/04/emma" version="1.0">
              <emma:interpretation id="{0E2E01D3-0B1F-4815-9D54-03F136038BF8}" emma:medium="tactile" emma:mode="ink">
                <msink:context xmlns:msink="http://schemas.microsoft.com/ink/2010/main" type="inkWord" rotatedBoundingBox="3794,6482 6893,6521 6876,7844 3777,7805"/>
              </emma:interpretation>
              <emma:one-of disjunction-type="recognition" id="oneOf7">
                <emma:interpretation id="interp35" emma:lang="en-IN" emma:confidence="0">
                  <emma:literal>speed</emma:literal>
                </emma:interpretation>
                <emma:interpretation id="interp36" emma:lang="en-IN" emma:confidence="0">
                  <emma:literal>Speed</emma:literal>
                </emma:interpretation>
                <emma:interpretation id="interp37" emma:lang="en-IN" emma:confidence="0">
                  <emma:literal>spiced</emma:literal>
                </emma:interpretation>
                <emma:interpretation id="interp38" emma:lang="en-IN" emma:confidence="0">
                  <emma:literal>spied</emma:literal>
                </emma:interpretation>
                <emma:interpretation id="interp39" emma:lang="en-IN" emma:confidence="0">
                  <emma:literal>Spied</emma:literal>
                </emma:interpretation>
              </emma:one-of>
            </emma:emma>
          </inkml:annotationXML>
          <inkml:trace contextRef="#ctx0" brushRef="#br1" timeOffset="-4.01547E6">-1749 5355 62,'0'0'133,"0"0"-12,-16-16-10,16 16-8,6-9-13,-3 4-5,7-5 0,-2 1 0,-1-4-6,6-2-6,1 3-9,1-6 0,5 0-8,-6 1-7,7-2-4,-5-1-5,1 0-3,-1 0 2,-8 3-5,6-6-6,-3 6 0,-1-2-3,-3 3-2,1-8-1,2 3-3,1-4-4,2 2 3,-6 1-10,3-2 1,1 0 5,-2-2-5,-1 2 3,3 2-6,-1 1 0,-4 2 0,1 1-6,-1-1 4,-3 1 0,2 3-4,-4 0 5,-2 0 3,-1 4-3,-3-1-2,4 2 2,-5 3 0,1-4 0,-3 3-9,0-2 11,-1 4-6,-3-3 5,3 5-5,-2-1 3,1-1-4,-1 5 3,2-1-8,-2 2 7,11 0 1,-21 6-2,17 1-6,-11 0 6,1 9-1,8-1 4,-5 3-2,1 4 1,2 1-6,2 2 5,0 1-4,1 4-1,2-3 6,3 1-3,3 4 0,2-4-3,10 8 3,3-8 5,-4 7-11,3-9 7,6 4 2,3 5-2,3-7-1,4-3 2,2 1 10,0-2-6,-1 1 1,1-5-2,-2 5-1,-9-8 6,-3 2-6,1 0 2,-5-1 1,-6 0-7,-3-1 11,-3-1 5,-8 3 6,-4-3-5,-7 5 3,-6 3-2,-14 3 0,-7 0 8,-1 2-8,-14-6-5,-1 0 2,-14 5 3,16-13-7,3 4 0,6-8-8,13-3-32,9-6-57,5-2-58,10-6-158,4-2-327,10-6 144</inkml:trace>
          <inkml:trace contextRef="#ctx0" brushRef="#br1" timeOffset="-4.01498E6">-909 4871 114,'0'0'107,"0"0"-10,0 0 0,0 0 7,-8 9 0,5 0-6,6 1 22,-3 6 2,0 4-7,4 4 6,0 7-14,-2 1 8,3 11-5,1-1-8,-3 2-5,-1 1-6,4 4 2,0-5 3,-4 0-14,1 4-5,-1-3-12,2 4-2,0-6-6,-4 0-3,1-1-6,4-4-5,-4 1-6,-1-12-3,0 3-1,0-5-1,5-3-11,-3 1-11,-2-9-33,1 5-39,-1-7-53,0-2-43,4-3-35,-8-6-160,4-1-382,0 0 169</inkml:trace>
          <inkml:trace contextRef="#ctx0" brushRef="#br1" timeOffset="-4.01473E6">-849 5032 103,'4'-10'100,"-1"3"10,3-4 3,-1 5-5,3-2-9,-2 4-5,0 1-7,4 1-9,-10 2-16,19 9 6,-10-6-6,4 8 6,-1 3-12,3-2 2,-6 6-7,2-4 0,5 8 0,-3 1-8,-5-2 18,-2 0-4,5 0-10,-5-1 2,-1-2-11,0 1 8,-4 0-4,-1 1-6,0-1-1,4-4 1,-8 5-7,3-7-2,-4 3-2,3-2-2,-4 4-6,0-10-49,4 0-49,2-5-48,-6 2-169,6-5-324,0 0 144</inkml:trace>
          <inkml:trace contextRef="#ctx0" brushRef="#br1" timeOffset="-4.01349E6">-408 5329 85,'0'0'165,"8"0"-12,-8 0-3,0 0-6,0 0-5,0 0-10,0 0-12,11-4-6,-11 4-16,7-5 1,-7 5 6,7-7-4,-7 2-8,7 0-10,-6-1-11,4-2-7,3-1-7,-2 0-4,2 0-7,6-1-3,-6-2-1,5-1-8,1 1-3,-3 1-4,2 0 2,-2 0-5,3 4-1,-4-5-4,1 5-2,-3 0 0,-2-1-2,2 2-2,0-3-1,-2 5 3,0-1 11,-2 3 7,0-2 6,0-3 7,0 4 5,-4 3 4,7-7 6,-7 7 0,0-6-2,0 6 2,0-7-6,0 7-3,0 0-6,-7-7-8,7 7 0,-6-4-4,6 4-5,0 0-6,0 0 5,-21 8-3,15 2-8,-5 2 0,5-1-2,-5 4 1,0 3-2,4-1-1,1 4-2,-2 1 1,2 3-2,3-1 0,3 1 2,3 0-1,3-3-13,3 1 3,3-1 1,2-7-5,5 4-3,6-4 3,3-2-9,15-1-11,5-8-8,1-1-12,6-5-8,5-7 3,0-1 5,-3-6 9,-2-2-1,-6 0 3,-3-8 0,-6-1 6,-9-5 3,-10 9 4,-1-11 0,-6 9 4,-2-1-3,-6 7 2,-3 2 5,2-4-1,-5 5 7,0 5 11,0 3-3,-5-3 5,-1 6-4,3-2 6,-2 2-2,-2-2 2,4 4 0,3 3-1,-12-3-2,12 3-2,0 0 2,-15 3 1,15-3-6,-7 1 3,7-1 2,0 0 1,-8 4-3,8-4 1,0 0-1,0 0 1,0 0-3,0 0 0,0 0 4,0 0-3,0 0 6,0 0-3,0 0-2,0 0-1,-15-4 2,15 4 2,0 0-4,-12-1 4,4-3-3,-3 2 0,11 2-1,-16-4 13,16 4-9,-11-1 0,11 1 1,-11 5-4,1-2 3,6 1-3,-6 5 0,5-4-1,-4 9 1,-1 2 0,3-1 0,0 4 1,-1 4 12,5 2-1,2 1-1,-1 2-2,4 2-1,2-4-2,3 2 5,2 0-5,2 2 0,3-4 0,9 3 3,-9-4-5,9-1 1,4-5 3,13 1-7,-2-6-16,6-4-12,3-1-28,7-8-7,-3-2-9,6-8-3,-2 1 1,21-11-9,-19 2-2,-2-7 7,-9-1-10,0-9 6,-7 1 7,-6-4 4,-4 2 10,-4 3-7,-11 10 14,-4-4 3,-2 0 11,-5 9 16,-6 1 20,1 5 5,-3-1 18,-1 3 9,1 1 9,-9 0 1,1 8-6,-1-7 13,-2 10 1,-4-3-4,1 4 8,-8 0 4,5 3 2,3-2-7,0 3-4,0 3-6,5-4-3,0 2-1,6-1-8,0 3-1,1-3-2,3 7 0,1-1-6,3 5 0,0-4 4,3 3-9,3 1 3,7 0-5,-5-5-3,6 1-18,-2-4-6,3 0 1,-1-4 4,0-3 1,2-4 3,-2-2-2,-3 0 1,3-12-2,-2 3 4,-5-8 0,3-8-1,-5-13 2,-1-4 0,-2-5 2,-5-2 0,-2-5 1,-4-22-2,-4 9 4,3 17 12,1 7 7,-2-4 11,6 6 0,0 12 21,1 2 18,1-1-1,1 13 3,2-1-4,-5 2-4,5 6-7,-1 5-10,1-2-7,0 7-7,0 0 9,0 0-17,11 36 2,-7-11-4,3 11 0,2 6-4,1 4 4,2 3 5,-1 6-13,8 12-2,-3 3 3,-5-18-3,5 18 2,-5-18-4,-1-1-6,-1 0-20,4 1-46,-1-7-38,1-1-60,-4-3-52,4-5-51,-7-9-256,9-1-559,-3-11 248</inkml:trace>
        </inkml:traceGroup>
        <inkml:traceGroup>
          <inkml:annotationXML>
            <emma:emma xmlns:emma="http://www.w3.org/2003/04/emma" version="1.0">
              <emma:interpretation id="{0ABBA754-0346-4C60-95F3-AB56B45BA9B9}" emma:medium="tactile" emma:mode="ink">
                <msink:context xmlns:msink="http://schemas.microsoft.com/ink/2010/main" type="inkWord" rotatedBoundingBox="7884,6216 9092,6231 9067,8201 7860,8186"/>
              </emma:interpretation>
              <emma:one-of disjunction-type="recognition" id="oneOf8">
                <emma:interpretation id="interp40" emma:lang="en-IN" emma:confidence="0">
                  <emma:literal>of</emma:literal>
                </emma:interpretation>
                <emma:interpretation id="interp41" emma:lang="en-IN" emma:confidence="0">
                  <emma:literal>Of</emma:literal>
                </emma:interpretation>
                <emma:interpretation id="interp42" emma:lang="en-IN" emma:confidence="0">
                  <emma:literal>oof</emma:literal>
                </emma:interpretation>
                <emma:interpretation id="interp43" emma:lang="en-IN" emma:confidence="0">
                  <emma:literal>cf</emma:literal>
                </emma:interpretation>
                <emma:interpretation id="interp44" emma:lang="en-IN" emma:confidence="0">
                  <emma:literal>or</emma:literal>
                </emma:interpretation>
              </emma:one-of>
            </emma:emma>
          </inkml:annotationXML>
          <inkml:trace contextRef="#ctx0" brushRef="#br1" timeOffset="-4.01273E6">2557 5022 109,'0'0'211,"-14"-4"-17,3 2 3,0 2-6,-7 0-4,1 2-5,0-1-15,-4 2-4,7 1-8,-5 0-15,2 4-9,-1 2-17,4 2-11,1 2-7,2 1-5,0 3-10,5-3-7,6 1-5,3 3-3,2 1-11,1-3 0,7 0-6,6 1-9,4 0-1,-2-5-17,3-3-8,1 0-6,0-5-1,-4 2-1,1-7-4,-3 0 4,-3-5-6,1-4 1,-3 1-2,0-3 4,-7-2-5,-4-6 4,2 3-5,-10-2 2,2 0-1,-4 4-1,0-2 3,0 5-3,-5-1 1,1-2-1,1 6 0,2-1 3,2 2-4,1 0 0,2 0 3,1 5 1,2 2-3,-3-12-3,3 12 0,11-5-7,0 5-6,4 0-8,4 0-10,1-6-13,13 3-3,-4-1 1,-1-4 6,7 3 2,4-5 6,1-6-1,-4-5 5,1-4 8,1 1-1,-10-6 0,0-6 8,-1-4 0,-1-1-1,-6-4 4,1-5 2,-2 1 7,-8-4 3,3 6 14,-5 3 15,1-1 3,-4 4 9,-4 12 0,1 3 3,-6 1 19,3 9 13,0 2-7,0 3-7,-2 7-6,1 1-6,1 3-2,-8 14-5,-3 11-6,1 13-1,-1 8-5,3 7-3,-1 19 1,-1 5 5,9 5 5,1 6-1,4 45 13,11-42-3,5 44 2,1-14-2,-5-28-1,12 36-9,-12-40 1,1-1-8,-1-2 2,-3-3-3,-4-7-2,-4-23-5,-5 1 8,-6-5-2,1 0-4,-5-3 4,-2-9 2,-3-10-1,-5-7-7,-4-8 7,-1-8-6,-4-5-3,-1-8 2,-9-14-2,3-4-2,6-8-4,-5-7-1,6-7 3,4-24-6,11-8-4,11 1 0,12-4-5,12 4-10,15 1-3,8 10-9,8 7-10,4 10-17,-12 11-7,3 8-3,-2 6-19,-3 2-23,6 6-12,-10 5-20,4-2-11,-8 9-28,-6 0-24,0 5-33,-9 0-188,-3 4-455,-5 0 202</inkml:trace>
        </inkml:traceGroup>
        <inkml:traceGroup>
          <inkml:annotationXML>
            <emma:emma xmlns:emma="http://www.w3.org/2003/04/emma" version="1.0">
              <emma:interpretation id="{B23E7C84-194B-4238-9A61-65150C63AD0B}" emma:medium="tactile" emma:mode="ink">
                <msink:context xmlns:msink="http://schemas.microsoft.com/ink/2010/main" type="inkWord" rotatedBoundingBox="10284,6804 12595,6832 12583,7798 10272,7769"/>
              </emma:interpretation>
              <emma:one-of disjunction-type="recognition" id="oneOf9">
                <emma:interpretation id="interp45" emma:lang="en-IN" emma:confidence="0">
                  <emma:literal>cat</emma:literal>
                </emma:interpretation>
                <emma:interpretation id="interp46" emma:lang="en-IN" emma:confidence="0">
                  <emma:literal>at</emma:literal>
                </emma:interpretation>
                <emma:interpretation id="interp47" emma:lang="en-IN" emma:confidence="0">
                  <emma:literal>call</emma:literal>
                </emma:interpretation>
                <emma:interpretation id="interp48" emma:lang="en-IN" emma:confidence="0">
                  <emma:literal>(at</emma:literal>
                </emma:interpretation>
                <emma:interpretation id="interp49" emma:lang="en-IN" emma:confidence="0">
                  <emma:literal>cal</emma:literal>
                </emma:interpretation>
              </emma:one-of>
            </emma:emma>
          </inkml:annotationXML>
          <inkml:trace contextRef="#ctx0" brushRef="#br1" timeOffset="-4.01226E6">5103 5142 196,'-9'-4'219,"-9"4"-6,1-1-2,0 1-6,-2 1-8,-15 3-15,6 4-12,0 1-6,-1 3-10,2 2-10,-1 2-14,-2 9-12,6-6-22,3 2-9,3-2-6,2 4-4,8 1-8,5 0-1,3 3-10,3-1-5,9-3 1,0 3-8,6-3-8,6-2-19,-2 2-27,15-3-34,4 0-35,1-4-35,6-9-46,1-1-22,0-6-23,5-6-176,-2-4-409,-6-3 181</inkml:trace>
          <inkml:trace contextRef="#ctx0" brushRef="#br1" timeOffset="-4.01135E6">5445 5247 118,'-5'-13'133,"0"5"14,4-3 12,-3 3 10,1 1 3,3 1-6,0 6-7,-3-16 0,3 12-13,0-2-9,0 6-15,-3-9-12,8 6-10,-5 3-12,4-6-9,-4 6-8,0-9-6,0 9-2,5-6-11,-5 6-5,0 0-6,5-5-5,-5 5-4,0 0-2,0 0-5,0 0-4,0 0-3,0 0-4,0 0 0,0 0-2,0 0 3,0 0-3,0 0 0,0 0 3,0 0-3,0 0-2,0 0 2,0 0 0,0 0-1,0 0 0,0 0 1,0 0 0,0 0-7,0 0 1,-25 12 1,17-4 1,-3 3-1,-4 2 3,-2 3-4,0 8 0,2 2 1,-4 0-3,4 1 2,2 3 1,2-4 1,1 10 0,4-9-1,6-2 1,0 0-1,6-10 1,2 1 1,5 0 7,1-4-7,5-4-2,3-4 2,5 0 0,2-6-3,1-4-1,-2-2-1,1-5 1,-9-4 3,1-4-2,-6-4 4,0-1-3,-3-10 3,-7 8 0,-2-4 8,2 6-3,-8 7 19,1-4-3,-1 9 3,0 2 10,1 3-16,1 2 0,-2 2-5,-1 0-6,4 5-1,0 0-3,-14 11 1,9 1-2,2 3 0,-1 3-3,2 1 3,5 2-1,3 5-3,5-2 12,5 0-8,6 0-4,10 4-2,4-2 2,10-3-2,-3-6-1,3-5 3,1 0-1,-1-5-1,0-4 5,-7-3-3,-10-4-1,-2-2-3,-2-6 13,-5 2-2,-9-2-13,7-13-1,-12 1 3,-1-4 1,0-13-5,-5 3 5,-5-2-2,0 0-1,-1-2-2,-5 2 2,-2 3-1,5 11-1,0-4-2,-1 8 3,6 4 13,-2 0-13,5 4-1,-3-1 1,3 4-4,-3 3 6,3 0 3,3 0-9,0 2-1,-3 1 2,5-2-1,-5 7 2,3-8-3,0 5 5,-3 3-3,6-8 4,-6 8 1,2-3 0,-2 3 0,0 0 4,3-9-4,-3 9 6,0 0-9,0 0 0,-8-6 3,8 6-4,-6-6-2,6 6 13,-8-1-8,8 1-7,-9-4 5,9 4-3,-8-3-1,8 3 4,-10-4-4,10 4 3,0 0 0,0 0-3,-8-2-1,8 2 1,0 0-1,-9 10 3,9-3 0,-3 0 1,1 0-1,2 2-2,-5 7 3,4-8 11,-2 8-15,-1-2 1,4 5 3,4 0 1,-1 6 2,3-4-3,2-2 0,3 5 13,5-1-13,-2 1 0,5-2-1,11 8 2,-11-9-2,13 11-1,-4 0 1,-1-4 1,-2 5 3,-1 2-6,-2 3 12,-1 2-9,-6 3 0,0-3 0,0 6 0,-4-5 1,-1 1 1,-2-6-1,3 1 5,-2-11 15,-1-1-3,2-10 12,-1 0 10,-1 0 14,6-8 11,7-3 10,6-6-16,14-5-3,2-14-7,2-1-13,8-7 12,10-21-39,3-8-55,-6-5-51,-5 4-70,-7 1-74,-4 1-83,-19 13-231,-10 7-600,-12 10 266</inkml:trace>
          <inkml:trace contextRef="#ctx0" brushRef="#br1" timeOffset="-4.01081E6">5653 5189 6,'14'0'113,"-14"0"-4,7-2 5,-7 2-6,0 0-4,0 0-5,0 0 2,8-2-10,-8 2-13,0 0-4,0 0-4,0 0-3,0 0-11,0 0 7,0 0-1,-29-3 6,29 3 2,0 0-3,-9-4-9,9 4-12,0 0-4,0 0-2,0 0-9,0 0 0,-16 4 1,11 1-16,2-2-61,-3 1-82,-1-1-147,7-3-298,-8 3 132</inkml:trace>
        </inkml:traceGroup>
        <inkml:traceGroup>
          <inkml:annotationXML>
            <emma:emma xmlns:emma="http://www.w3.org/2003/04/emma" version="1.0">
              <emma:interpretation id="{687FE64F-3C48-436E-828A-F477F0B1AA84}" emma:medium="tactile" emma:mode="ink">
                <msink:context xmlns:msink="http://schemas.microsoft.com/ink/2010/main" type="inkWord" rotatedBoundingBox="13912,6702 17061,6741 17051,7528 13902,7489"/>
              </emma:interpretation>
              <emma:one-of disjunction-type="recognition" id="oneOf10">
                <emma:interpretation id="interp50" emma:lang="en-IN" emma:confidence="0">
                  <emma:literal>when</emma:literal>
                </emma:interpretation>
                <emma:interpretation id="interp51" emma:lang="en-IN" emma:confidence="0">
                  <emma:literal>When</emma:literal>
                </emma:interpretation>
                <emma:interpretation id="interp52" emma:lang="en-IN" emma:confidence="0">
                  <emma:literal>whin</emma:literal>
                </emma:interpretation>
                <emma:interpretation id="interp53" emma:lang="en-IN" emma:confidence="0">
                  <emma:literal>Whin</emma:literal>
                </emma:interpretation>
                <emma:interpretation id="interp54" emma:lang="en-IN" emma:confidence="0">
                  <emma:literal>whan</emma:literal>
                </emma:interpretation>
              </emma:one-of>
            </emma:emma>
          </inkml:annotationXML>
          <inkml:trace contextRef="#ctx0" brushRef="#br1" timeOffset="-4.00804E6">8373 5115 101,'0'0'148,"-6"-4"-5,6 4-12,0-7-7,0 7-17,0 0-9,0 0-12,0 0-4,0 0-4,0 0 23,-5 18-8,2-6-2,3 3-7,3 2-3,-3 6-5,0 2 11,3-1-13,-1 0-4,1 1-6,0 1-9,7 2-2,-6-2-7,3-1 0,-4-5-8,2 5 4,1-7-9,-3 1-1,7-4-3,-3 3-2,4-4-1,-1-2-4,4-5 0,0-5 0,2 0-3,2-4-2,-1-5-5,2-2 3,3-8-6,-1-3 0,-1 1-2,-1 0 1,-9 5 1,1 0-2,-3 5-1,-2 0-2,-1 0 1,1 2-5,-3 1 6,-3 4-6,0 2 1,0 0 4,0 0-3,0 0 0,0 0-3,0 0 2,-9 15-1,5-6-1,8-2 5,-1 4-2,5-1 4,4 5-2,6-7-4,4 5 3,5-1 0,1-4 5,4-2 1,-2-5 2,3 3 14,-3-8 25,3-1 0,-4-2 11,-14-3-2,4-8 7,-1-1-3,-10-9-3,0-9-1,-4-6-6,-4-1-8,-6-3-2,-7-1-1,2 2-6,-9 2 1,-1-1-10,-4 8-2,6 4 0,-11 1-3,14 9-2,0 4-11,2 5-44,3 3-41,2 0-70,2 3-72,1 3-35,4 2-207,2 3-496,0 0 220</inkml:trace>
          <inkml:trace contextRef="#ctx0" brushRef="#br1" timeOffset="-4.00704E6">9560 4770 25,'0'0'163,"0"0"-6,0 0 15,-13 8-10,13 1 9,0 0-6,0 5-6,4-2-9,-4 5-7,0 6-14,0 2-11,3 11-10,0 5-9,-3-5-7,0 8-9,0-6-8,-3 6 0,1-4-12,-3-3-6,5 5-7,-1-14-6,-2-1-3,3 2-5,-4-6-6,4-8-4,4 1-6,-4-6-8,0 1-1,3-4 2,3-2-4,7-3-6,3-4-13,4-2-9,9-4-2,1-7-13,7-7-1,-2 3 5,-2-4 4,-1 4 3,-8 0-2,-2 3 7,2 4 1,-10 1 6,0 3 6,-6 1-3,-2-4 4,1 8 2,-4-5-3,1 0 2,-2 5-2,0-1 3,1-2-2,-3 6 2,0 0 0,6-8 3,-6 8-7,2-4 7,-2 4 0,0 0-4,6-3 4,-6 3 5,0 0 9,14 7-2,-6 0-1,6-2 1,1 2 1,11 0 4,0 4-2,7-4-1,11 0 1,0 0 4,-1-1-4,0-4-1,-12 2-5,1-3 2,-5 0 3,-8-1 11,1 0 9,-5-1 14,-1-4 1,-5 4 3,1-5-2,-4 1-4,-3-1-8,2-2-2,-5 1-5,-5 0-3,5 0 1,-1 0-5,-2-2-2,-2 2-4,-2-1 7,4 2-9,-6-1 1,7 1-3,2 6-3,-9-6-5,4 5-3,5 1 4,-9 12-2,-1-7-1,5 8-1,-1 2 8,1 0-12,2 3 2,0 7-6,3-1-2,6 4-2,2-7-5,6 3 0,4-5-2,5-1 5,4-3-1,3-6 1,13-2-1,-10-3 1,0-8 4,2-2-1,-6-3 2,-4-3 1,3-6 17,-7-1-4,3-4 3,-7-2-6,-1-1 14,-2 0-6,-3 0 0,-1-2-3,2 0 3,-5 4 0,0 8 0,-2-2 3,-2 4-1,2-2-1,-2 8-1,2-2-3,0 2 0,-2 4-5,3 1 0,5 3-3,-11 0 2,19 10-1,-1 0 1,-6 3-3,7 9-2,-5-3-1,1 4 0,-1 1 0,-1 3 2,-2-1-2,0 1-2,1-3-2,-4-1 0,-1-5-4,0 0 5,-2-6 2,0 2-4,-2-7 4,-1 1 2,-2 0 0,4-5 0,-4-3 2,0 0 0,0 0 0,8-19-1,-6 12 1,4-9-6,2 0 5,-2-3 1,6-7-2,-3 3 0,-1 6 2,3-8-1,-3-3-1,1 6 3,2-3-4,-1 13 22,-2-6 4,1 4-5,-1 1 0,5 2-3,-4 9-1,4-8-1,3 7-6,-4 3 3,1 5-5,6 5-1,2 9 5,-4 0 7,3 3-12,-2 5-3,2 6 1,3-1 1,-9-6-8,0 4-10,-3-4-32,-1 2-34,-3-3-45,-2 1-48,1-5-63,-7-6-248,-4 3-522,0-10 232</inkml:trace>
        </inkml:traceGroup>
        <inkml:traceGroup>
          <inkml:annotationXML>
            <emma:emma xmlns:emma="http://www.w3.org/2003/04/emma" version="1.0">
              <emma:interpretation id="{FFB1182D-88EF-43A0-A6ED-695157A28721}" emma:medium="tactile" emma:mode="ink">
                <msink:context xmlns:msink="http://schemas.microsoft.com/ink/2010/main" type="inkWord" rotatedBoundingBox="18369,6854 22133,6901 22116,8226 18352,8179"/>
              </emma:interpretation>
              <emma:one-of disjunction-type="recognition" id="oneOf11">
                <emma:interpretation id="interp55" emma:lang="en-IN" emma:confidence="0">
                  <emma:literal>passes</emma:literal>
                </emma:interpretation>
                <emma:interpretation id="interp56" emma:lang="en-IN" emma:confidence="0">
                  <emma:literal>pomes</emma:literal>
                </emma:interpretation>
                <emma:interpretation id="interp57" emma:lang="en-IN" emma:confidence="0">
                  <emma:literal>posses</emma:literal>
                </emma:interpretation>
                <emma:interpretation id="interp58" emma:lang="en-IN" emma:confidence="0">
                  <emma:literal>parses</emma:literal>
                </emma:interpretation>
                <emma:interpretation id="interp59" emma:lang="en-IN" emma:confidence="0">
                  <emma:literal>pones</emma:literal>
                </emma:interpretation>
              </emma:one-of>
            </emma:emma>
          </inkml:annotationXML>
          <inkml:trace contextRef="#ctx0" brushRef="#br1" timeOffset="-4.00645E6">12950 4909 140,'0'0'191,"0"0"-15,0 0-11,0 0-4,-11 18 11,8 0-4,-5 8-1,2 15 2,-2 3-12,-2 2-9,-1 26-5,5 0-11,-4 5-3,1-3-16,-1-1-13,6 1-3,-3 3-12,3-24-11,-3 3-3,1 13-5,1-12-7,-4-4-5,2-4-6,6 3-4,-1-8-1,4 1-6,3-7-4,-4-13-2,4-6-10,1-5-17,-3 1-18,2-4-14,-3 0-9,2-10-19,-4-1-28,0 0-34,8-17-35,-1-2-47,-6-9-43,-1-12-135,0-9-409,-1-2 182</inkml:trace>
          <inkml:trace contextRef="#ctx0" brushRef="#br1" timeOffset="-4.00623E6">12869 5274 121,'15'-21'173,"4"1"5,-4 0-1,9 3-1,5 3-8,-6-5-3,3 5-6,2 3-7,7 3-12,4-3-9,-10 9-9,-1 0-11,2-1-9,2 8-9,-7 4-9,-4-1-8,2 7-5,-4 0-9,-1 6-6,-7 2-3,1 3-3,-5 2-5,-6 2-3,-2 7-1,-9-7-5,1 0-3,-13 4-2,7-8 0,-5-5-5,-4 0-3,-1-4-5,0-3-5,-2-3-22,-2-9-29,1 0-62,1-6-54,-1-3-56,2-10-198,12 8-442,3-7 195</inkml:trace>
          <inkml:trace contextRef="#ctx0" brushRef="#br1" timeOffset="-4.00551E6">14241 5111 94,'-5'-4'141,"1"-3"-1,-6 7 0,10 0 0,-11-11 6,-3 3-4,1 5-7,-2-1 0,3 0-8,-3 4-12,0-2-11,3-4-12,-1 6 0,-1 3-8,0 2-5,-2 0-9,-3 4-4,5 3-1,-4 0-2,-2 6-7,-1 1-4,5 6-6,-1 1-2,3 0 3,4 5-12,2-3-2,4 1-5,4 0 0,1-2-2,6-3-3,4-2-2,4-2-1,0-8-2,4-1 0,6-8-1,3 1 0,-1-7-9,2-1 3,-2-6 2,-5-5 0,3-3-3,-8-5 5,1-3-7,-7-1-4,1-3 2,-5 2 0,1-2 2,-4 4-5,-4 0 5,4 7 4,-4 3 3,0 0 6,0 5 2,0-1-4,3 5-4,-3-1-3,0 3 1,0 5-5,0 0-2,0 0 3,11 13-1,-5-2-1,2 0 3,3 6-6,6 4 1,-5 0-2,2 2 1,5-1 7,0-1-1,1-3-6,1 5-3,-1-6 5,2-5-1,-1 4-2,-7-8 3,4 2-1,-9-4 6,1-4 12,1 2 1,-2-4-5,1-6 0,-3 0 1,-3-4-3,4-9 0,1 7-4,-4-7 2,4-6-2,-1 3-4,2-3 0,2 4 10,7-3-15,2 3 1,-2 2-2,1 0 0,2 6-1,5-4-2,-5 5 0,-3 5 0,4-4-1,-1 6-1,-3 0 2,1 5 0,1-2-1,6 12-2,-7-8 4,5 2 0,1 3-4,-3 3-3,0 6 2,-3 3-1,-6-1 1,-1-1 0,-5 4 0,0 4-1,-4-2 6,-4 1-1,-6 0 0,-2 1-3,-1 1 4,-2-6-1,-4 3 4,1-2-3,2-5 0,1-2-2,1 0-1,2-3-4,-4-3-16,4-2-21,-2-1-28,2-3-38,0-2-36,8 0-17,-11-7-29,11 0-15,2-3-180,3-3-416,1-1 185</inkml:trace>
          <inkml:trace contextRef="#ctx0" brushRef="#br1" timeOffset="-4.00522E6">15177 5101 127,'12'-12'165,"-4"0"2,-3 5-1,1-3-7,-1 5-17,0-2-10,0 3-8,-4 2-6,-1 2-1,0 0 0,0 0 0,10 9-2,-7 0 6,0 8-13,2 0-10,-2 1 8,3 7-10,-1 1-4,1 0-8,5-1-12,-4 1-2,1 1-9,3-2-5,-5 0-7,3 2-3,-4-9-2,-5 9-5,3-10-2,-7 2-8,-3-2 1,4 0-8,-8-2-6,-3-4-19,-4-1-10,1-4-44,-2 0-35,0-5-40,8 0-66,-6-7-227,7 5-460,4-6 204</inkml:trace>
          <inkml:trace contextRef="#ctx0" brushRef="#br1" timeOffset="-4.00479E6">15648 5412 101,'0'0'173,"0"0"-11,1 6-13,-1-6-8,0 0-5,0 0-11,24-2-15,-10-2-8,4 1-11,2-2-9,9-6-2,-1 1-15,1-3-3,-6-1-3,-1 2-3,-7 0 20,-6 3-1,-1-8-6,-5 8-8,-1-8 4,-4 7-6,-3 0-2,-1-4-5,-5 2-2,-2 4-7,-4 1-2,0 3-4,-2 2-3,-2 2-4,-3 1-6,5 5 0,-1 1-4,-5 2 0,1 7-1,10-5 0,-7 7-2,7 5-2,4 2 0,6-2-2,-4-1 1,5 4 3,3-1-8,1-1 4,6-3-4,2 2-2,10-5 2,5-1-5,-1-3 2,6-2-1,2-7-2,12-3 0,5-4 0,-6-3 2,1-9 0,3-9 0,-7-3 5,2-7 0,-4-2 5,2-3-6,-4-1 9,-3 1 3,1 8 15,-3 5 0,-10 2 11,-1 6 0,-3 4 4,-2 2-5,-3 0-4,-1 7-4,4 0-6,-6 0-2,6 6-4,-1 1-3,1 3-2,8 13-3,-1-2-1,-1 4-2,-1 4-2,-3-3 0,3 14-1,2 2 0,-10-1-6,1 0 2,-5 3 3,2-1-3,-9-10 0,-3 0-1,-5-3 1,0-3-2,-1-2-4,-9-5 19,-2-2-16,-6-6 3,-4-4-2,-17-4-13,-2-11-30,0-2-72,-5-5-45,12-11-80,-6 3-261,12-7-535,9-4 236</inkml:trace>
        </inkml:traceGroup>
        <inkml:traceGroup>
          <inkml:annotationXML>
            <emma:emma xmlns:emma="http://www.w3.org/2003/04/emma" version="1.0">
              <emma:interpretation id="{C8999D4D-E705-4E16-9D9B-4F01640B760F}" emma:medium="tactile" emma:mode="ink">
                <msink:context xmlns:msink="http://schemas.microsoft.com/ink/2010/main" type="inkWord" rotatedBoundingBox="23082,6866 25069,6891 25059,7696 23072,7672"/>
              </emma:interpretation>
              <emma:one-of disjunction-type="recognition" id="oneOf12">
                <emma:interpretation id="interp60" emma:lang="en-IN" emma:confidence="0">
                  <emma:literal>the</emma:literal>
                </emma:interpretation>
                <emma:interpretation id="interp61" emma:lang="en-IN" emma:confidence="0">
                  <emma:literal>tae</emma:literal>
                </emma:interpretation>
                <emma:interpretation id="interp62" emma:lang="en-IN" emma:confidence="0">
                  <emma:literal>thr</emma:literal>
                </emma:interpretation>
                <emma:interpretation id="interp63" emma:lang="en-IN" emma:confidence="0">
                  <emma:literal>tar</emma:literal>
                </emma:interpretation>
                <emma:interpretation id="interp64" emma:lang="en-IN" emma:confidence="0">
                  <emma:literal>tm</emma:literal>
                </emma:interpretation>
              </emma:one-of>
            </emma:emma>
          </inkml:annotationXML>
          <inkml:trace contextRef="#ctx0" brushRef="#br1" timeOffset="-4.00345E6">17596 5207 129,'-17'-4'279,"1"1"4,-1 0-15,9 0-24,2-2-23,4-2-23,2 7-21,19-12-20,5 6-12,17-2-14,11 6-25,3-1-39,2 3-54,25 3-66,-1-7-91,-19 4-227,15 4-401,-15-8 178</inkml:trace>
          <inkml:trace contextRef="#ctx0" brushRef="#br1" timeOffset="-4.00376E6">18080 5732 164,'0'0'199,"0"0"11,0 0 8,0 0 5,0 0-10,0 0-12,0 0-2,0 0-6,0 0-16,-2-26-10,4 17-3,6-10-10,-2 1-16,5-6-15,-1-5-14,9-10-8,-2-1-13,2-6-7,0-3-10,-2 1-7,6-4-4,-6 0-8,-1 5-4,-4 2 8,-2 1 2,4 7 11,-14 7 1,3 3-4,-3 2-8,-3 6 7,3 4-2,-3 4-4,0 1-7,3 3-5,0-4-5,-5 6-8,0 3-9,5 2 4,-15 7-2,0 4-6,3 0-3,-3 12-1,-2 4 3,-2 8-6,2 5 3,7-3-2,-1 4-2,10 7-6,-6-4 9,7-3-4,0 4-3,8-4 7,2-1-2,-2-2-9,3-11-13,1-1-21,2-2-4,1-6-37,-1-4 1,11-6-5,-4-1 5,4-10-7,2-1 9,1-3 7,1-12 4,6-5-2,-7-9 4,7-6 9,-8-5 1,1-4 6,1-19 6,-9 18 3,-4 2 3,1 2 3,-6 3 2,0 5 5,-4 6 8,-4 9 19,-3-4 0,3 12 15,-3-1 13,3 4 6,-3-1-2,0 4-3,0 2-8,0-1-9,0 7 1,-3-5-5,3 5 0,0 0-8,0 0 10,-17 19-6,7-5-4,2 9 2,-3 5-5,5-2 4,-4 4-7,-1 8 1,7 1 2,0-1-1,3-1 10,-1-8-10,2 1-1,0-2-8,3 3 4,2-8-13,-3-5-3,3 1-11,-5-7-7,1 2 0,1-4 6,1-5 4,0 1 2,-1-5-1,-2-1 3,0 0 3,11-12-1,-10 4-2,7-1 13,-5-3-7,5-2 0,2 2 3,-6 1-1,6 0 2,-4 3 1,-1-1-3,4-4 1,-1 9 3,2-2-6,-5-2 4,4 3 0,1 1 1,-3 1-4,0 0 2,1 2 1,-8 1 4,20 1-5,-12 3 1,5-2 9,3 2-9,-2 3 1,0 1 1,3-1-3,4 2 1,3 5 2,3-7 2,-1 4-1,0-3-5,-6 0 7,1-4 1,1 0-2,-2-1 4,-5 1 4,-1-4 2,0-5 4,-3-1-3,3-2 3,-1 1 3,-2-9-1,0 2 6,2-9-9,-4 1 1,1-7-1,1 3 0,-5 4-2,0-7 3,-1 3 22,5 9 1,-7-2 24,2 2 3,-4 6 6,4-2-4,-2 3-7,-3 3-12,3 0-2,-3 7-5,2 0-4,-2 0-10,0 0-1,0 0 0,-2 30 2,-2-4-2,-1-3-3,5 6 0,0 13 1,5 1-6,-1-3-7,-2 1-38,6-4-24,0-7-35,6-4-36,8 7-48,5-14-61,16-1-69,-1-10-233,10-6-581,0-8 257</inkml:trace>
        </inkml:traceGroup>
        <inkml:traceGroup>
          <inkml:annotationXML>
            <emma:emma xmlns:emma="http://www.w3.org/2003/04/emma" version="1.0">
              <emma:interpretation id="{D7318228-268F-4CE2-9092-A5E8901F4A17}" emma:medium="tactile" emma:mode="ink">
                <msink:context xmlns:msink="http://schemas.microsoft.com/ink/2010/main" type="inkWord" rotatedBoundingBox="26124,6686 29829,6733 29806,8532 26101,8486"/>
              </emma:interpretation>
              <emma:one-of disjunction-type="recognition" id="oneOf13">
                <emma:interpretation id="interp65" emma:lang="en-IN" emma:confidence="0">
                  <emma:literal>signal</emma:literal>
                </emma:interpretation>
                <emma:interpretation id="interp66" emma:lang="en-IN" emma:confidence="0">
                  <emma:literal>Signal</emma:literal>
                </emma:interpretation>
                <emma:interpretation id="interp67" emma:lang="en-IN" emma:confidence="0">
                  <emma:literal>signed</emma:literal>
                </emma:interpretation>
                <emma:interpretation id="interp68" emma:lang="en-IN" emma:confidence="0">
                  <emma:literal>signet</emma:literal>
                </emma:interpretation>
                <emma:interpretation id="interp69" emma:lang="en-IN" emma:confidence="0">
                  <emma:literal>squat</emma:literal>
                </emma:interpretation>
              </emma:one-of>
            </emma:emma>
          </inkml:annotationXML>
          <inkml:trace contextRef="#ctx0" brushRef="#br1" timeOffset="-4.00272E6">20561 5876 36,'0'0'200,"22"-3"-4,-9-1-1,1 0-10,5-5-12,-1 0-15,-1 1-3,0-6-7,4-2-9,-4-3-4,1-2 4,2-4-22,-1 3-13,5-13-6,-2 0-10,2-5-8,-5-1-6,1 3-6,4-4 1,-5 0-5,2 2-5,-1 1-6,-6 1 8,1 3-6,-8 5 4,3 9-3,1-3 12,-8 5-3,0 5-4,-1-1-2,3 7-7,-4-2-1,-2 3-6,2 0-6,-1 2-5,-6-2-5,6 7-1,0 0 2,-29 14-9,14-4 1,-1 0-6,5 3-3,-3 0 3,2 4-6,6 2-3,0 7 3,4 0-4,5 0 0,13 9-1,2 0-2,5 2-2,6 0 11,-1 3-9,1-7-1,-3 1 2,3-4-4,-9 3 9,-1-6-9,-6-5-4,-2-1 0,-3-2-2,-5-2-1,-6-2 14,1 2-13,-5-4 1,-1-1-1,-5-3 1,0 0 1,-1-1-2,0-2 4,0-5-1,7-1 0,7 0-2,-15-3-4,8-1-6,1-6-17,6 1-11,0-6-17,6-1-14,2-9-11,10-1 0,5-7 0,3-4 6,2 0 9,4 3 5,-1 2 6,1 2 5,-12 9 7,2 2 7,-1 1 13,0-1 7,-7 7 15,0 3 13,-6-3 15,3 4 7,-5 4 7,-3-4 5,9 2 19,-9 5-4,3-6 0,0 4-1,-6 3-1,7-1-6,-7 1-7,0 0-6,0 0-4,0 0-4,19 4-3,-11 7-1,1 2-3,4 1-1,-1 8-3,3 1-3,0 3 1,1 9-2,2-9-24,-7 3-33,3-2-25,-5 2-49,2-2-43,0-4-54,-1-2-62,1-3-148,0-7-459,3 4 204</inkml:trace>
          <inkml:trace contextRef="#ctx0" brushRef="#br1" timeOffset="-4.002E6">22074 5488 1,'11'-29'196,"-10"3"9,-1 4-3,-6-4-4,-3 4 5,-10 5 7,-2 1-1,-1 1-12,5 6-16,-1 2-13,1 0-14,-4 4-15,-2 1-12,4 4-14,-8 8-8,1-1-13,11 3-11,0 1-7,6 6-5,-2-1-4,11 4-8,5 2-12,3 2-4,4-1-16,13 3-23,-4-6-8,4-2-14,10 2-18,3-3-1,-10-10-5,7 0 3,-6-2 6,-9 0 2,-1-3 0,-3-3 5,-8 5 4,5-1 4,-6-4-2,0 1 2,-1 5 3,-4-3 3,-2 1 14,0-5 5,-7 16 7,4-3 0,-5 5 18,2 3 1,-7 5 5,1 11-3,5 1 10,-2 3-3,-4 3-3,7 0 5,-5 7 2,1 2-6,2-1-3,-4 23 2,2-3-6,1-18-2,6 0 0,-5-6-7,5-7 0,-4-4 1,4-13 0,0-6-3,0-3-1,1-2 6,-4-8 2,3-3-6,3-2 2,0 0 7,-11-28-17,1 4-3,5-5-3,-1-16-22,1-6-13,5-19-16,2-1-9,7-4-10,3-1-5,5 0 4,7 0 7,-5 2 4,7 2 5,-5 21 6,0 0 4,1 7 12,-2 3-1,5 3 11,1 2 1,5 7 9,4 3 6,3 1 18,5 1 10,3 4 5,6 4 3,-3 0-1,4 5 2,0 1-4,0 4 0,3-3-2,-11 8-1,3-2-3,-7 2-3,-13 5-3,-1-3-5,-8 6-2,-1 1 2,-4-1-8,-1 7 5,-2 2-7,-5 0 1,-1 4-3,-2 4 0,-3 2-2,-3-1-5,-4 0 3,3-8-2,-3 2 1,3-2-4,-1-4 2,0-1-1,2-3 1,0-3 0,1 3 1,-1-3 3,0-1-2,3-5 0,0 0 8,0 0-7,0 0 3,0 0-4,0 0-1,0-27 8,6 8-3,2-3-3,3-4 0,-1 0 0,4-3-1,-3 2-1,6-9 3,-3 10 0,5 4-4,2 0 3,0-4 6,-4 9-10,2 4 2,3-2-3,3 4 4,-9 4-2,5 0 1,-2 6 0,0 1 1,0 1-1,-4 6-1,9 7 3,-10 4 0,1 0-2,-4 6 1,1 1 0,-4 2 2,5 10-1,-12 1 0,2-10 2,1 1-46,-8 1-34,1-4-54,2 3-26,1-6-38,-7 3-68,4-11-150,6-1-448,-3-2 199</inkml:trace>
          <inkml:trace contextRef="#ctx0" brushRef="#br1" timeOffset="-4.00148E6">23766 5396 213,'-15'-6'229,"-4"1"-1,4 5-10,-2-2-15,6 0-11,-2 2-17,2 2-10,0 0-12,-6 2-16,-1-1-14,7 5-14,-1 1-7,1 1-10,4 1-10,4 4-10,2-1-6,4 4-25,5-4-28,3 3-21,3 0-13,3-1-18,-2-2 2,4-3 3,-5 1 1,0-9 5,-6 0 2,5-3 5,-7 0 6,-6 0 1,3-13 19,-3 8 14,0 5-1,-3-11 2,-8 0 8,1 2 4,-9 0 12,4-2 2,2 4-6,-5 0-2,7 1-4,0 2 1,2-2-5,-1 5-3,10 1-4,-12-7-1,9 7 0,3 0-4,0 0-1,0 0-2,0 0 2,0 0-1,11 14-6,0-5 2,6-1 0,7 2 1,1 5-1,2-7-1,8 3-3,-7-8 4,9 0 3,5-3-11,4-6 5,-14-4 2,9-7 21,-6-6-4,-7-5 1,0-4 0,-1 1 2,-5-10-5,-1 0-4,-1-3-2,-5-3 3,5 2 17,-1-3-5,-5 3-3,1-3-5,-6 3-2,4 9 18,-4-3 0,-2 11 17,-1 3 38,0 8 16,-3-4-3,2 7-3,-3 2-6,1 4-15,0-2-7,-3 6-12,0-3-3,0 7-15,0 0-9,0 0-1,-9 17-4,2 2-4,-4 11-3,-5 13-2,1 8-1,-8 19-2,0 3-8,5-5-43,-1 4-55,2-2-43,-2 4-55,11-3-53,3-19-60,16 6-67,7-9-213,6-4-619,1-5 275</inkml:trace>
        </inkml:traceGroup>
      </inkml:traceGroup>
    </inkml:traceGroup>
    <inkml:traceGroup>
      <inkml:annotationXML>
        <emma:emma xmlns:emma="http://www.w3.org/2003/04/emma" version="1.0">
          <emma:interpretation id="{5D2F4425-4E0E-4728-BF18-8561C3E17D5B}" emma:medium="tactile" emma:mode="ink">
            <msink:context xmlns:msink="http://schemas.microsoft.com/ink/2010/main" type="paragraph" rotatedBoundingBox="7262,9479 13951,9287 13984,10414 7294,1060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EB66544-2496-4916-A2FC-5EDAD085C94E}" emma:medium="tactile" emma:mode="ink">
              <msink:context xmlns:msink="http://schemas.microsoft.com/ink/2010/main" type="line" rotatedBoundingBox="7262,9479 13951,9287 13984,10414 7294,10606"/>
            </emma:interpretation>
          </emma:emma>
        </inkml:annotationXML>
        <inkml:traceGroup>
          <inkml:annotationXML>
            <emma:emma xmlns:emma="http://www.w3.org/2003/04/emma" version="1.0">
              <emma:interpretation id="{EFEB4D0C-3DDF-4763-A8C9-9E4E8736E79C}" emma:medium="tactile" emma:mode="ink">
                <msink:context xmlns:msink="http://schemas.microsoft.com/ink/2010/main" type="inkWord" rotatedBoundingBox="7264,9553 9032,9502 9060,10476 7292,10527"/>
              </emma:interpretation>
              <emma:one-of disjunction-type="recognition" id="oneOf14">
                <emma:interpretation id="interp70" emma:lang="en-IN" emma:confidence="0">
                  <emma:literal>VI</emma:literal>
                </emma:interpretation>
                <emma:interpretation id="interp71" emma:lang="en-IN" emma:confidence="0">
                  <emma:literal>V:</emma:literal>
                </emma:interpretation>
                <emma:interpretation id="interp72" emma:lang="en-IN" emma:confidence="0">
                  <emma:literal>V=</emma:literal>
                </emma:interpretation>
                <emma:interpretation id="interp73" emma:lang="en-IN" emma:confidence="0">
                  <emma:literal>v.</emma:literal>
                </emma:interpretation>
                <emma:interpretation id="interp74" emma:lang="en-IN" emma:confidence="0">
                  <emma:literal>v=</emma:literal>
                </emma:interpretation>
              </emma:one-of>
            </emma:emma>
          </inkml:annotationXML>
          <inkml:trace contextRef="#ctx0" brushRef="#br0" timeOffset="-3.85968E6">1754 7687 56,'0'0'124,"-6"-7"1,6 7-1,-5-6-10,5 6-14,-3-5-7,3 5-3,-6-6-11,6 2-5,0 4-4,-3-6-7,3 6-1,-5-6 0,5 6-1,0 0 2,-3-7-13,3 7-2,-3-6 6,3 6-9,0-5-6,0 5-2,0 0-6,0 0 2,-4-7-9,4 7 0,0 0-4,0 0 2,0 0-12,0 0 3,0 0 0,0 0-2,0 0-2,0 0-2,18 15 2,-15-4 1,5 2-3,1 3 2,6 4 6,-1 6-1,6 10 6,-4 2 3,1-2-1,4 8 2,-4-3 0,-1 2 8,0 0-5,1 0 1,-7-2-5,4-2 5,-3 0-3,3-5 2,-9-4-1,5-2 2,1-2 8,-2-1-1,-1-1-1,-2 4 4,-1-4-4,-2-6-5,-3-2-1,7-1 1,-6-1-1,6 4 8,-1-3 3,-6-1-4,3 1 5,0-4-12,-3-1 1,0-4-5,0 3 1,2-4 0,-2 2 1,3-3 10,-3-4 12,3 7 9,-3-7 5,3 2 7,-3-2-4,0 0 0,0 0-2,0 0-6,3-18-8,-3 11-1,0-9-6,0-3-6,0-1-1,4-5-1,0-7-6,3-4-1,-3-4-5,3-3 1,1-3-5,4-4-2,-1 4-6,-1-2 5,-2-3-4,6 3-1,3 0-3,-7 3-3,4 1 4,-3 4-2,-1 9-4,2 5 5,-2 0-5,1 1 0,-5 7-13,2 1-13,-2-2-19,2 2-14,-8 2-29,6 7-33,-6-5-54,0 1-35,4 1-48,-4 4-224,-4 3-519,0-6 230</inkml:trace>
          <inkml:trace contextRef="#ctx0" brushRef="#br0" timeOffset="-3.85912E6">2867 7965 163,'0'0'163,"-5"-2"-5,5 2-6,0 0-2,0 0-10,0 0-12,0 0-5,0 0-9,0 0-7,0 0-1,0 0-5,0 0-5,0 0-9,0 0-2,0 0-1,0 0-6,0 0-5,-11 3-5,11-3 0,0 0-8,0 0-5,0 0-4,22-7-3,-6 4-5,3 3-9,8-8 1,3 4 1,3 0-6,10-3 0,-1 0-2,-2 5-6,6-4-3,-13 5 1,0-2-3,11-2-7,-14 5 4,4 0-10,-6-1-25,1 2-21,-6 1-33,-7 1-36,-2-2-45,5 1-23,-6-1-16,-10 0-143,3 5-364,-6-6 162</inkml:trace>
          <inkml:trace contextRef="#ctx0" brushRef="#br0" timeOffset="-3.85882E6">2897 8354 70,'-8'4'181,"0"-1"-5,2-2-4,3 3-15,3-4 11,-10 6-6,10-6-7,0 0-10,-3 3-12,3-3-8,0 0-10,0 0-8,0 0-3,21 2 7,-6-4-1,12 0-4,0 1-7,6-1-9,2 2-9,6-4-6,5 0-7,-14 1-7,10-2-3,-9 2-10,1 1-4,-4 0-2,3 2-5,-5 0 6,-6 2-17,5-4-9,-6 2-20,-2 0-33,-5 2-34,0-2-40,-1-2-46,-2 2-49,-3 0-213,-8 0-452,13-5 199</inkml:trace>
        </inkml:traceGroup>
        <inkml:traceGroup>
          <inkml:annotationXML>
            <emma:emma xmlns:emma="http://www.w3.org/2003/04/emma" version="1.0">
              <emma:interpretation id="{C6D777CF-5F28-46E4-A9F7-0186B3AE9FF6}" emma:medium="tactile" emma:mode="ink">
                <msink:context xmlns:msink="http://schemas.microsoft.com/ink/2010/main" type="inkWord" rotatedBoundingBox="9988,9712 11710,9662 11733,10478 10011,10528"/>
              </emma:interpretation>
              <emma:one-of disjunction-type="recognition" id="oneOf15">
                <emma:interpretation id="interp75" emma:lang="en-IN" emma:confidence="0">
                  <emma:literal>let</emma:literal>
                </emma:interpretation>
                <emma:interpretation id="interp76" emma:lang="en-IN" emma:confidence="0">
                  <emma:literal>vet</emma:literal>
                </emma:interpretation>
                <emma:interpretation id="interp77" emma:lang="en-IN" emma:confidence="0">
                  <emma:literal>ret</emma:literal>
                </emma:interpretation>
                <emma:interpretation id="interp78" emma:lang="en-IN" emma:confidence="0">
                  <emma:literal>wet</emma:literal>
                </emma:interpretation>
                <emma:interpretation id="interp79" emma:lang="en-IN" emma:confidence="0">
                  <emma:literal>UI</emma:literal>
                </emma:interpretation>
              </emma:one-of>
            </emma:emma>
          </inkml:annotationXML>
          <inkml:trace contextRef="#ctx0" brushRef="#br0" timeOffset="-3.85574E6">4468 7778 80,'-10'-6'118,"10"6"-15,0 0 4,-3-5-3,3 5-11,0 0-9,0 0-5,0 0-7,0 0-2,-5-2-15,5 2-7,0 0-6,0 0-5,0 0 11,0 0-11,0 20 20,0-8 4,-1 4 4,1 4-7,5 6 12,-5 13-7,-4-2 1,4 3 5,0 0-2,0-1-8,-1 1-3,2 2-1,3-5-7,-1 2-6,-2-11-4,4 2-2,1-4-1,2 3 4,0-7-5,3 3-3,-1-3-3,1-2 3,-2-5-1,7-1-6,2-2-1,-1-1 1,8-4-6,-4-2 0,-1-3-6,9-4 5,-1-2-3,1-1-3,-2-9 0,-4 2-2,-2-9-2,1-2 3,3-10-3,-6-4-2,-1-1 3,-1-2-3,-3 0-2,-1 2 1,-7 9 1,-1-11 1,-11 13-1,2 2 2,3 6-3,-2-6 10,-7 9 2,5-1-3,-4 3 12,1-2-5,0 4 5,0 3 1,0-1 4,-3-4-2,3 7-2,0-1-6,-1 4 2,-2-2-4,5 0-1,-1 2-1,1 1-4,6 3 0,-8-7-3,8 7 0,-8-3-1,8 3-2,0 0 0,-13 13-1,12 3 0,-2 1-1,0 9 1,3 1 4,-2 16 1,2-1-2,2-1 2,4 0-1,-5-1-1,9 1 0,-1-1 2,-1-3-2,7 1-1,-4-13 2,0 1-6,3 0-5,0-3-17,5-1-32,3-3-49,-1 0-46,6-8-68,0-2-209,4-4-458,1-9 204</inkml:trace>
          <inkml:trace contextRef="#ctx0" brushRef="#br0" timeOffset="-3.85516E6">5386 8192 125,'0'0'160,"0"0"-4,0 0-1,0 0-8,0 0-6,0 0-15,0 0-5,0 0-8,0 0-6,0 0-11,0 0-3,0 0-4,0 0-7,0 0 1,44-7-3,-25 3 0,10 2 4,6-4-9,9-3-5,3 0-5,2 5-4,0-3-5,3-1-6,-1-1-2,1 4-4,-5 0-7,-2 1-3,-1 2-7,-1 1 1,-12 1-3,-4 0-4,-6 1-1,-6-1-8,3 2-18,-9 0-18,2 0-25,-7 1-13,-4-3-36,1 7-32,-1-7-35,0 0-26,-24 5-140,9-5-360,-4 0 160</inkml:trace>
          <inkml:trace contextRef="#ctx0" brushRef="#br0" timeOffset="-3.8549E6">5620 7814 76,'-5'0'182,"5"0"-12,-8-3-2,8 3-5,-6-6-10,6 6-13,0 0-19,0 0-8,0 0-7,0 0-3,3 17 4,7-2 4,-2 7-1,-1 7-5,6 8-1,-5 6-4,0 3-8,-2 0-9,-6-2-8,0 0-4,3 3-4,-3-3-10,-4-1-6,4 0-24,0 0-37,1-5-65,2 3-62,4-12-69,-4-1-166,2-2-402,4-10 179</inkml:trace>
        </inkml:traceGroup>
        <inkml:traceGroup>
          <inkml:annotationXML>
            <emma:emma xmlns:emma="http://www.w3.org/2003/04/emma" version="1.0">
              <emma:interpretation id="{6CD6D605-2C2F-4BDA-832A-868A41BD7ADF}" emma:medium="tactile" emma:mode="ink">
                <msink:context xmlns:msink="http://schemas.microsoft.com/ink/2010/main" type="inkWord" rotatedBoundingBox="12310,9334 13951,9287 13980,10273 12338,10321"/>
              </emma:interpretation>
              <emma:one-of disjunction-type="recognition" id="oneOf16">
                <emma:interpretation id="interp80" emma:lang="en-IN" emma:confidence="0">
                  <emma:literal>at</emma:literal>
                </emma:interpretation>
                <emma:interpretation id="interp81" emma:lang="en-IN" emma:confidence="0">
                  <emma:literal>ant</emma:literal>
                </emma:interpretation>
                <emma:interpretation id="interp82" emma:lang="en-IN" emma:confidence="0">
                  <emma:literal>a/t</emma:literal>
                </emma:interpretation>
                <emma:interpretation id="interp83" emma:lang="en-IN" emma:confidence="0">
                  <emma:literal>aft</emma:literal>
                </emma:interpretation>
                <emma:interpretation id="interp84" emma:lang="en-IN" emma:confidence="0">
                  <emma:literal>ait</emma:literal>
                </emma:interpretation>
              </emma:one-of>
            </emma:emma>
          </inkml:annotationXML>
          <inkml:trace contextRef="#ctx0" brushRef="#br0" timeOffset="-3.85404E6">7191 7767 36,'-27'7'162,"-3"7"6,2-5-11,-13 8-7,-1 6-4,4-2-10,4 3-12,1 2-11,4 3-6,2 0-10,8-6-10,2 6-6,3-2-7,-1-2-9,8 4-3,2-4-6,3-1-8,4 0-3,4 0-3,2-6-3,6-3-7,5 3 1,3-3-4,4-2-4,0-5-1,3 0-5,-1-3-3,1-5 1,-4-1 0,5-6-5,-12 1 2,2-10-3,-1-3 4,-8-2 1,0-2-2,-3-6-3,-2 3 0,-6-2-3,0 2 5,-4 2 6,2 2 19,-3 10 6,4-4-2,-2 0-4,-2 8 5,0 0-5,5 2-4,0 6-1,-5-4-5,5 4-1,-6 16-4,6-3 0,-3 2 2,3 4-2,0 1-2,6 4 0,-3 1-1,12 1-2,-6-4 0,5 1-2,5 2-2,-1-5-2,2 3 1,5-3-1,1-1 1,5-5-1,6 1-1,4 0 4,3-5-6,2-1-1,-15-6-1,12-6 6,-2-1-5,-8-3-2,-3-4 0,10-9-1,-12 6-3,1-15 3,1-5-1,-3-3-2,-10-10 2,1-2-3,2-22 5,-10 20-5,5-23-1,-4 26 0,-1-22 1,-4 24-3,5 0 1,-8 6 0,4 13 1,-1-17 0,2 4 3,-2 15 9,-1-1 4,-2 0 3,4 10-2,-3 1 15,-2-1 4,1 3 26,0 1-8,-3 5-3,0-1-1,0 2-2,2 0-5,-2-1 1,0 7-5,0-6-7,0 6-4,0 0-2,0 0-1,0 0-1,-21 14-10,18 0-1,-11 10 1,1 1-2,-1 12 4,0 3-2,0 2 0,1 3 1,-1 1-6,6 3-2,-3 1 16,1 1-13,5 0-2,4-3-2,1 0-2,-2-1 2,2-3 3,3 1-4,4-3 9,1-4-19,-2-10-21,5 2-14,3-8-48,-3 3-39,2-6-32,0-1-72,1-10-58,0-2-215,-1-1-545,1-12 242</inkml:trace>
          <inkml:trace contextRef="#ctx0" brushRef="#br0" timeOffset="-3.85369E6">7547 7852 121,'-13'-1'196,"13"1"2,0 0-19,-11 0-6,11 0-7,0 0-11,0 0-3,-2-6-24,2 6-5,22-4 6,7 0-2,4 0-8,14 4-14,9-4-8,2-3-2,20 4-10,-17 2-7,14-3-7,-19 3-4,-2-1-7,0-2-7,-3 2-2,-6 2-4,4 0-9,-17 1-3,0-2-5,-2 2-10,-16-1-30,0-1-37,-9 1-55,-5 0-59,0 0-68,0 0-163,0 0-424,-37-1 188</inkml:trace>
        </inkml:traceGroup>
      </inkml:traceGroup>
    </inkml:traceGroup>
    <inkml:traceGroup>
      <inkml:annotationXML>
        <emma:emma xmlns:emma="http://www.w3.org/2003/04/emma" version="1.0">
          <emma:interpretation id="{913ED451-3E51-4144-A583-9BF3B24370BB}" emma:medium="tactile" emma:mode="ink">
            <msink:context xmlns:msink="http://schemas.microsoft.com/ink/2010/main" type="paragraph" rotatedBoundingBox="8051,11108 24680,11315 24656,13249 8027,130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F05F7D-7D6C-4D8C-BF5A-EC3424326AD9}" emma:medium="tactile" emma:mode="ink">
              <msink:context xmlns:msink="http://schemas.microsoft.com/ink/2010/main" type="line" rotatedBoundingBox="8051,11108 24680,11315 24656,13249 8027,13043"/>
            </emma:interpretation>
          </emma:emma>
        </inkml:annotationXML>
        <inkml:traceGroup>
          <inkml:annotationXML>
            <emma:emma xmlns:emma="http://www.w3.org/2003/04/emma" version="1.0">
              <emma:interpretation id="{6328104C-ABFD-4176-B229-DA4AA9BF4F6D}" emma:medium="tactile" emma:mode="ink">
                <msink:context xmlns:msink="http://schemas.microsoft.com/ink/2010/main" type="inkWord" rotatedBoundingBox="8044,11636 11077,11673 11064,12719 8031,12681"/>
              </emma:interpretation>
              <emma:one-of disjunction-type="recognition" id="oneOf17">
                <emma:interpretation id="interp85" emma:lang="en-IN" emma:confidence="0">
                  <emma:literal>=20</emma:literal>
                </emma:interpretation>
                <emma:interpretation id="interp86" emma:lang="en-IN" emma:confidence="0">
                  <emma:literal>£20</emma:literal>
                </emma:interpretation>
                <emma:interpretation id="interp87" emma:lang="en-IN" emma:confidence="0">
                  <emma:literal>520</emma:literal>
                </emma:interpretation>
                <emma:interpretation id="interp88" emma:lang="en-IN" emma:confidence="0">
                  <emma:literal>€20</emma:literal>
                </emma:interpretation>
                <emma:interpretation id="interp89" emma:lang="en-IN" emma:confidence="0">
                  <emma:literal>£200</emma:literal>
                </emma:interpretation>
              </emma:one-of>
            </emma:emma>
          </inkml:annotationXML>
          <inkml:trace contextRef="#ctx0" brushRef="#br0" timeOffset="-3.85104E6">4272 10010 118,'-6'2'122,"6"-2"-3,-8 2-1,8-2-14,-11 1-14,11-1 6,0 0-8,-16-1 5,16 1 0,0 0-3,-10-4 3,10 4-11,-6-7-10,1 1 5,5 6-1,-6-8-11,3 3-2,0-2-8,-1 0-4,1-5-6,2 5-5,1-4-6,-2 4 0,2-3-11,0-2 1,2 1-4,-1 0 7,2 0-11,1 0 0,5-2-1,-1-3-4,0 4 2,5 1-1,1 0 1,0-3-10,0 6 3,2 4 0,-2-5 2,5 7-4,-5 1 3,4-1-7,-4 5 0,3 1 1,-2 4 8,2 1-8,-4 1 6,6 8-2,-4 4 1,-5 1-4,3 2 0,-6 1 2,0 6 0,-2 8 3,-5-3-1,-5 8 3,-3-3 3,-2 3 2,-5 1 5,-4 3 3,-5 1 12,-1-4 8,-10-2 2,6-3-1,-10 6 6,4-8 1,0 1 0,4-7-1,-1 5-3,7-9-3,4-10-1,2-2-7,5-3-6,5-1-2,-1-3-6,4-5 8,6 2-3,5 0 0,6-2-2,3-2 0,14-3-2,17-8-3,4 1-1,3-1-1,6-3-4,-1-1-3,2 1-3,-6-4-7,-4 2-10,0 2-31,-12-1-23,-10 8-35,-7-2-36,-6 2-20,-3 1-34,-3-1-214,-1 3-438,-7 1 194</inkml:trace>
          <inkml:trace contextRef="#ctx0" brushRef="#br0" timeOffset="-3.85061E6">5201 10015 56,'-20'4'155,"20"-4"2,-18 0-3,6 7-8,-1 0 0,-1 1-5,0 1-10,-1 7-7,-4 3-5,-1 5-7,2-4 2,-1 4-11,2 4-3,3-3-9,1 1-3,1 5-12,4-5 0,6 3-9,-3-5-8,10 0-2,3-6-4,9 6-1,4-5-2,4-3-5,5-5-3,2 1-3,10-4-2,3-5-4,-3 1-7,1-4-1,3-4 1,-3-5-6,-4-4 1,-6 1 0,-7-2-1,-1-1-4,-8-10 1,-1 1 8,-8-3-10,0-15 0,-5-1-2,-8 1 2,-3 0-3,-7 3-8,-4 3 4,-7 5 2,7 9-3,-11-4-1,5 7-7,-2 7-13,-3 3-33,2 5-35,1 4-36,5 4-47,4 6-33,1 1-189,0 8-419,9-1 185</inkml:trace>
          <inkml:trace contextRef="#ctx0" brushRef="#br0" timeOffset="-3.85272E6">2655 9703 132,'-8'5'168,"-4"-3"-2,4 3 0,-7-1-6,4-3-6,4 2-9,0 3-9,1-5-3,-2 3-7,8-4-9,-8 4-3,3-1-14,5-3-10,0 0-6,0 0-4,0 0-3,0 0-9,0 0 0,19 2 0,2-3-7,12 0-8,11-6-4,10-1-13,6 1-1,0-2-6,-1 3-2,2 4-5,-5-3-6,-3 5-13,-5 0-28,-14 5-31,-4-3-36,-3 5-45,-8 4-43,-4 1-186,-6-5-396,-4 7 176</inkml:trace>
          <inkml:trace contextRef="#ctx0" brushRef="#br0" timeOffset="-3.85248E6">2543 10291 22,'-16'7'218,"5"-2"-13,2 0-17,2 1-9,1-4-9,1 1 0,4 3-5,1-6-6,0 0-8,30-1-15,-3-4-10,15 1-15,4-3-9,5-1-11,4 3-9,5-9-14,-5 8-14,2 3-26,-5 0-43,-3 3-51,-6 0-52,-15 1-51,-7 1-175,-2 1-370,-2 3 163</inkml:trace>
        </inkml:traceGroup>
        <inkml:traceGroup>
          <inkml:annotationXML>
            <emma:emma xmlns:emma="http://www.w3.org/2003/04/emma" version="1.0">
              <emma:interpretation id="{5193D53A-0270-44F7-BAE7-54AAE481082E}" emma:medium="tactile" emma:mode="ink">
                <msink:context xmlns:msink="http://schemas.microsoft.com/ink/2010/main" type="inkWord" rotatedBoundingBox="11797,11584 12481,11592 12470,12475 11786,12466"/>
              </emma:interpretation>
              <emma:one-of disjunction-type="recognition" id="oneOf18">
                <emma:interpretation id="interp90" emma:lang="en-IN" emma:confidence="0">
                  <emma:literal>+</emma:literal>
                </emma:interpretation>
                <emma:interpretation id="interp91" emma:lang="en-IN" emma:confidence="0">
                  <emma:literal>~</emma:literal>
                </emma:interpretation>
                <emma:interpretation id="interp92" emma:lang="en-IN" emma:confidence="0">
                  <emma:literal>*</emma:literal>
                </emma:interpretation>
                <emma:interpretation id="interp93" emma:lang="en-IN" emma:confidence="0">
                  <emma:literal>T</emma:literal>
                </emma:interpretation>
                <emma:interpretation id="interp94" emma:lang="en-IN" emma:confidence="0">
                  <emma:literal>J</emma:literal>
                </emma:interpretation>
              </emma:one-of>
            </emma:emma>
          </inkml:annotationXML>
          <inkml:trace contextRef="#ctx0" brushRef="#br0" timeOffset="-3.85006E6">6260 10077 172,'0'0'202,"-11"-3"-16,11 3-9,0 0-15,-6-4-5,6 4-14,0 0-13,0 0-11,0 0-8,0 0-6,22-3-7,-8 2-3,10-2 10,4 0 2,7-4-8,9 2-10,0 2-5,5-2-8,-3-2-5,0-4-9,3 6-8,-6-4-4,1-1-4,-12 5-3,-1 1-5,-2-3-4,-9 2-3,-2 2-3,-4-4-6,-1 6-1,-6-1-7,4 1-15,-11 1-26,12 0-24,-12 0-39,0 0-37,11 0-42,-11 0-31,0 0-178,0 0-409,0 0 181</inkml:trace>
          <inkml:trace contextRef="#ctx0" brushRef="#br0" timeOffset="-3.84977E6">6551 9653 25,'-6'-3'204,"4"-1"-19,2 4-16,-6-5-8,6 5-7,0 0 1,-13 11-6,10-4-1,-2 9-3,-1 3 4,-1 3-9,3 18-1,-1-1-15,0 4-4,4 5-4,-1 0-15,2 2-5,-5 2-11,2-1-16,-2-1-6,1 5-8,4-3-9,4-5-16,1 0-46,-5-4-49,5-6-69,1 0-81,4-8-185,-6-6-433,6-7 192</inkml:trace>
        </inkml:traceGroup>
        <inkml:traceGroup>
          <inkml:annotationXML>
            <emma:emma xmlns:emma="http://www.w3.org/2003/04/emma" version="1.0">
              <emma:interpretation id="{F01DEF6E-ABCD-4831-996A-270CE7FE8120}" emma:medium="tactile" emma:mode="ink">
                <msink:context xmlns:msink="http://schemas.microsoft.com/ink/2010/main" type="inkWord" rotatedBoundingBox="13184,11172 24680,11315 24656,13249 13160,13106"/>
              </emma:interpretation>
              <emma:one-of disjunction-type="recognition" id="oneOf19">
                <emma:interpretation id="interp95" emma:lang="en-IN" emma:confidence="0">
                  <emma:literal>(-0-495)x22</emma:literal>
                </emma:interpretation>
                <emma:interpretation id="interp96" emma:lang="en-IN" emma:confidence="0">
                  <emma:literal>(-0-995)x22</emma:literal>
                </emma:interpretation>
                <emma:interpretation id="interp97" emma:lang="en-IN" emma:confidence="0">
                  <emma:literal>(-0-495)X22</emma:literal>
                </emma:interpretation>
                <emma:interpretation id="interp98" emma:lang="en-IN" emma:confidence="0">
                  <emma:literal>(-0-995)x222</emma:literal>
                </emma:interpretation>
                <emma:interpretation id="interp99" emma:lang="en-IN" emma:confidence="0">
                  <emma:literal>(-0-995)x2</emma:literal>
                </emma:interpretation>
              </emma:one-of>
            </emma:emma>
          </inkml:annotationXML>
          <inkml:trace contextRef="#ctx0" brushRef="#br0" timeOffset="-3.84492E6">10720 10173 206,'0'-6'239,"0"1"-14,-3-2-23,0 0-23,0 0-17,-1 0-8,4 7-23,-4-7-12,4 7-26,-10-4-45,10 4-49,0 0-47,0 0-62,-11 11-157,11-11-288,0 0 127</inkml:trace>
          <inkml:trace contextRef="#ctx0" brushRef="#br0" timeOffset="-3.84437E6">11245 9806 103,'-8'13'184,"-2"5"-15,1 0-7,-4 8-19,4 0-13,-4 1-9,5 2-10,-3 6-9,6 0-6,-1 1-10,0-8-10,1 1-7,-1 1-5,3 0-11,-1 2-8,1-6-1,-2-3-3,4-5-2,-4 0-8,4 1-4,-6-4 4,7-4-7,-1-1-4,-4-2-1,3 1-1,2 1-2,-1-3-3,-1 1-1,-1-5 2,3-3-3,-2 8-3,2-8 3,7 7 1,-4-4-4,-3-3 6,14 1-6,0-1-3,-1 0 4,1-4 0,7 1-3,-5-2-5,10-2 7,1-4 0,2 4 0,1-3 1,-2 0-6,2 1 2,-4-2-1,2 3 2,0-10 2,-2 7 5,-10 3 2,-2-3 19,-3 1 17,0 3 11,-5 0-1,1 0 6,-1-2 1,0 6 9,-1 1-10,0-3-8,-5 5-5,6-6-5,-6 6-5,0 0-5,0 0-5,-6 23-3,1-4-3,-6 9 0,-5 9 0,-3 4-2,2 0-3,-7 4-2,8-1-3,-4 4-7,2-3-46,2 2-45,2 1-57,14-3-74,-5 0-251,10-1-500,2-16 222</inkml:trace>
          <inkml:trace contextRef="#ctx0" brushRef="#br0" timeOffset="-3.8285E6">12443 9998 47,'0'0'83,"4"-9"-7,-4 9-1,2-4 4,-2 4 5,0 0 1,2-10 5,-2 6-1,0 4-6,0 0-9,-2-8-1,2 8-8,-6-6 2,6 6 0,-10-5 0,4 3-6,-5 1-10,3-3-5,-6 4-3,-1 4 1,1-3-7,-3 0 2,-1 4-7,4 2-1,-3-4-5,-2 6 1,3 1-2,-3 1 0,2 8 1,-4 0-7,2 0 0,5 5-1,-2 2-1,4-2 0,-3 1-6,4 1-2,3-4 1,2-3-7,3 1 6,3-1-3,0-2 2,3 0-3,-3-4 3,6-2-1,2-3 2,-1-2-1,4-3 3,0-4-5,5-5 7,-1-1-6,1-4 7,3-8-5,-3-5 9,-2 0 0,0-4 1,-1 0-1,0 2 11,-5 0 20,-1 1-6,-2 6-4,-3 0-4,1 2 10,3 4 7,-6 2-5,5 1-6,-2 6-5,-3-1-3,0 5-4,0 0-1,0 0 1,0 31-2,-3-5 0,3 0 0,-2 11 0,4 5-1,1-3 0,3-1-4,2 5 0,2-3 0,-2-1-5,4-2 3,-7-9-1,1 2-2,2-8-4,-1 3 0,-4-2-1,0-3-5,-3-3-12,-3-3-41,0 2-48,-5-5-38,-2-5-60,-4 4-216,-3-7-441,-1-3 196</inkml:trace>
          <inkml:trace contextRef="#ctx0" brushRef="#br0" timeOffset="-3.8281E6">12771 9861 135,'2'-8'143,"-2"8"-6,0 0-11,0 0-16,-2-8-15,2 8-5,0 0-9,0 0-7,0 0-2,-4 22 4,-1-11-4,2 5 6,-4 2 14,1 8-1,5 2-6,-1-1-8,2 1-9,-5-1-5,10 3-1,-3 1 9,-1-3-5,5 2-7,4-2-5,1 10-5,-3-8-5,3-1-4,10 5-4,-12-4-4,4-5-4,-4 2 2,2-1 0,-1-1-4,-2-3-3,1 1-1,-7-4-1,-1 1 4,-4-3-2,3 2 5,-5-5-6,-1 4 1,-7-8-1,-1 5 0,-8-5-1,-2 3-2,-3-3-6,-6-3-12,2-4-21,-1 2-36,-3 0-37,0-6-58,4-4-48,-2-1-161,6-1-390,9-4 173</inkml:trace>
          <inkml:trace contextRef="#ctx0" brushRef="#br0" timeOffset="-3.82791E6">12610 10130 2,'0'0'180,"10"-8"-21,-1 2-13,2 1-15,10-2-15,7 0-9,15 0-11,6 0-13,6 0-7,2 0-10,0 4 3,-2-2-19,2 7-5,-1-4-14,-4 4-25,-8-5-35,-11 4-50,-14 1-131,-2-2-226,-9 3 100</inkml:trace>
          <inkml:trace contextRef="#ctx0" brushRef="#br0" timeOffset="-3.82753E6">13301 9531 81,'31'29'159,"4"8"11,16 23 5,-7 9 1,-4 5-6,1 7-6,-7 1 3,-8 3-10,7 36-5,-17-41 0,1 4-3,-6-2 3,-5-3-4,-4-1-12,-2-7-9,-8 2-12,-6-4-5,0-14-6,-7 11-8,-3-14-6,-4-8-11,0 1-11,-7-1 5,-2-6-15,4-6-11,0-6-28,8-7-50,11-6-52,-7-6-76,12-2-95,1-8-208,4-4-499,4-13 221</inkml:trace>
          <inkml:trace contextRef="#ctx0" brushRef="#br0" timeOffset="-3.82659E6">14633 9814 205,'-11'5'214,"-3"-1"-5,0 11-11,-4-5 0,-1 7 4,-3-1-18,3 3-15,2 4-2,3 3-14,-5-1-17,0 11-12,3 2-9,-3 1-16,-3 4-6,8 1-8,-7 4-9,0 0-8,-2 0-6,-3-1-3,4 2-21,-5-4-46,2-1-48,-6-1-57,2-9-66,-1 0-238,-3-5-451,12-7 200</inkml:trace>
          <inkml:trace contextRef="#ctx0" brushRef="#br0" timeOffset="-3.82692E6">14300 9926 26,'0'0'129,"0"0"-15,-5 8 3,5-8-8,0 0-10,-3 4-1,3-4-2,3 12 6,-1-6-7,4 1 20,6 4-9,0 0-1,-1 5 1,6 2-6,7 8 7,7 5 10,3 1-14,2 1-6,0 7-6,4-2-6,1-4-7,-2 5-6,-4-1-9,1-5-8,-6 0 0,0-2-11,-1-3-3,-10-7-2,-2-3-5,-2-5-7,-3 2 2,1-5-14,-5-5-20,0 6-21,-2-6-25,-3-2-39,-3-3-62,0 0-76,0 0-126,3-20-382,-7 9 170</inkml:trace>
          <inkml:trace contextRef="#ctx0" brushRef="#br0" timeOffset="-3.84883E6">8179 9233 83,'0'0'136,"-18"-1"2,18 1-6,-22 4 1,8 3-4,-5-1-2,-3 9 3,-5 4-1,-5 11 12,-2 2 2,-3 7 7,4 4-2,-11 17-3,-4 2 0,9 2 2,3 8-3,1-1-1,6 1-4,2-6-9,9 3-13,6-15-8,5 18-10,5-2-7,4-18-7,5 4-9,19 9-5,-7-15-10,25 12-3,0-5-5,12-3-13,7-9-21,6-5-33,2-6-66,-15-12-84,21-2-96,-25-8-253,-1-7-555,-2-6 246</inkml:trace>
          <inkml:trace contextRef="#ctx0" brushRef="#br0" timeOffset="-3.84598E6">8855 10233 65,'0'0'140,"0"0"-8,0 0-11,-14-1-11,14 1-11,-8-3-3,8 3-1,-11-4 2,11 4 0,-6-3-1,6 3-8,0 0-5,0 0-3,-11-1-4,11 1-8,0 0-4,0 0-5,0 0-2,0 0-3,0 0-7,0 0 0,0 0-8,0 0 0,0 0-6,0 0 3,0 0-6,36-2 4,-16 2-4,6 3 0,1 0 7,4-2-8,-1 2-4,3 0 0,-1 4-6,0-2-5,1-3-2,-2 1 2,-4 0-3,-1 3-4,2 1 2,-4-3-3,-8-3 0,3 4 1,-5-3 3,0 6-10,-3-5 3,-1 0-9,-6-3 4,-4 0-5,14 1-17,-14-1-35,0 0-25,15-3-42,-9 2-52,0-8-137,-1 5-342,-2-4 151</inkml:trace>
          <inkml:trace contextRef="#ctx0" brushRef="#br0" timeOffset="-3.84519E6">10014 9901 82,'-4'-4'134,"-2"0"-12,3 0-11,3 4-6,-6-7 1,6 7-10,-8-8 2,5 4-7,3 4-12,-8-9-3,4 4-1,1 2-7,0-2-1,3 5-6,-8-6 1,2 3 2,6 3-4,0 0-8,-16 3 2,3 4 4,-1 5-1,-3 8-5,-2 0-2,-8 12-1,2-1-7,1 6-1,2 2-4,3-1 0,0 6-3,3-3-3,4 7-1,4-6-1,-5 3-4,8-5-2,5-1-1,-3-8-2,6-3 0,5-2-1,3 4 0,3-9-4,2 0 2,3-2-2,7-3 1,-4-6-2,5-1 1,-1-4-5,3-3 2,-4-2 2,5-7-1,-1-1 0,-7-6 3,1-4 8,-5-5 2,1-14-3,-5-1 0,-1-4-4,-5-1 1,1 0-1,-4-4-3,-5 11 1,0-4 10,-2 13-1,2 1 2,-3 2-5,-6 2 4,7 5-7,-4 3-2,-1 4-5,1-1-3,4 0-18,-4 7-43,0-5-47,1 6-48,-1 1-53,6 2-203,0 0-434,0 0 193</inkml:trace>
          <inkml:trace contextRef="#ctx0" brushRef="#br0" timeOffset="-3.82595E6">15553 9938 30,'0'-7'145,"2"2"-15,1-7-10,0 3 6,0-2-8,3 3-17,2-6-10,3-2-4,2 8-10,6-8-13,5 3 4,1 0-9,3 2-6,13-2 4,-12 9 2,6-3-9,7 7-2,-1-2-6,-11 7-3,2 0-2,0 6-4,-5 3 4,-1 3-2,-3 1 0,-6 8-5,2 7 6,-13-5 1,1 13-1,-14 2 7,-2 0 10,-10 7-1,-8-4 2,-9 16 7,4-20-3,-3 5 7,-3-7 0,2-2 0,0-2-1,1-6 3,6 2-12,10-9-6,4-7-3,2-2-3,5-6 2,0 3-4,3-3-7,5 2-2,7-4 0,1-1-5,11-1 1,1 0-5,24-4-3,4-4-2,10 0-37,1-3-29,21-4-48,-2 0-61,6-5-50,-29 7-209,3-6-450,-1 3 199</inkml:trace>
          <inkml:trace contextRef="#ctx0" brushRef="#br0" timeOffset="-3.82544E6">16724 9819 123,'0'-4'128,"0"4"-8,6-10-9,-2 3-7,0-1-5,7 4-16,5-1-4,0-2-12,3-1 11,1 4-2,7 1 13,3 3-6,-1 0-9,-1 3-4,5 6-2,-3 5-5,-1-4-1,6 17-2,-7 5 5,1 0-6,-10 6 1,-10 1 9,-6 1-3,-3 5 8,-12-3 11,-7 4 1,-2-1-7,-7-4-1,-1 2 2,1-3-7,-10-7 3,9 2 2,2-4-2,-1-2-5,9-8-7,2-1-4,2-7-7,4-1-7,3-4 0,2 3-5,5-4 2,1 0 10,3-3-5,14 3-3,4-4-3,23-3-5,14 2-4,34-4-2,61-8-6,9 6 0,-1-1-13,14 0-13,8-6-30,1 4-35,4 3-48,-3-2-58,1-1-51,-13 4-47,-28 3-171,-52-3-476,-11 0 212</inkml:trace>
        </inkml:traceGroup>
      </inkml:traceGroup>
    </inkml:traceGroup>
    <inkml:traceGroup>
      <inkml:annotationXML>
        <emma:emma xmlns:emma="http://www.w3.org/2003/04/emma" version="1.0">
          <emma:interpretation id="{6D479794-4CBB-43B9-96C9-16AFBCFEDE51}" emma:medium="tactile" emma:mode="ink">
            <msink:context xmlns:msink="http://schemas.microsoft.com/ink/2010/main" type="paragraph" rotatedBoundingBox="7849,13443 16931,13779 16879,15193 7796,148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74F4743-1C9F-4E7C-9C9F-82E76529CA4C}" emma:medium="tactile" emma:mode="ink">
              <msink:context xmlns:msink="http://schemas.microsoft.com/ink/2010/main" type="line" rotatedBoundingBox="7849,13443 16931,13779 16879,15193 7796,14856"/>
            </emma:interpretation>
          </emma:emma>
        </inkml:annotationXML>
        <inkml:traceGroup>
          <inkml:annotationXML>
            <emma:emma xmlns:emma="http://www.w3.org/2003/04/emma" version="1.0">
              <emma:interpretation id="{AFBC6E9C-7EE1-44D4-A857-589BCCDE8CC7}" emma:medium="tactile" emma:mode="ink">
                <msink:context xmlns:msink="http://schemas.microsoft.com/ink/2010/main" type="inkWord" rotatedBoundingBox="7833,13853 8624,13882 8603,14465 7812,14436"/>
              </emma:interpretation>
              <emma:one-of disjunction-type="recognition" id="oneOf20">
                <emma:interpretation id="interp100" emma:lang="en-IN" emma:confidence="0">
                  <emma:literal>=</emma:literal>
                </emma:interpretation>
                <emma:interpretation id="interp101" emma:lang="en-IN" emma:confidence="0">
                  <emma:literal>#</emma:literal>
                </emma:interpretation>
                <emma:interpretation id="interp102" emma:lang="en-IN" emma:confidence="0">
                  <emma:literal>E</emma:literal>
                </emma:interpretation>
                <emma:interpretation id="interp103" emma:lang="en-IN" emma:confidence="0">
                  <emma:literal>¥</emma:literal>
                </emma:interpretation>
                <emma:interpretation id="interp104" emma:lang="en-IN" emma:confidence="0">
                  <emma:literal>c</emma:literal>
                </emma:interpretation>
              </emma:one-of>
            </emma:emma>
          </inkml:annotationXML>
          <inkml:trace contextRef="#ctx0" brushRef="#br0" timeOffset="-3.82441E6">2311 11916 28,'-4'3'101,"4"-3"-9,-9 2-7,9-2 10,-8 3-16,8-3-8,-6 6-1,6-6-4,0 0-7,0 0 8,0 0 12,0 0 19,19 7-4,-3-9-6,4 4-6,9-4-3,4 2-5,9-5-18,3 2 7,-3 0-15,7 2 1,-1 1-8,1 0-5,-3 0-4,-4 1-6,-7 5-6,-2 1-5,-3-2-38,-1 0-55,-4 1-27,-9 2-50,-4-3-84,-5 2-259,-1 2 115</inkml:trace>
          <inkml:trace contextRef="#ctx0" brushRef="#br0" timeOffset="-3.82414E6">2475 12405 19,'-3'5'149,"3"0"3,-3 2-2,1-2-6,-1 1-3,3 1-16,0-2-3,0-5-8,0 12-1,3-6-4,3 2 8,4-2 3,4 0-3,7 1-6,7 0-6,5-3-13,10-4-10,8 0-8,-6 0-6,4 0-3,-3-4-12,-5 4-5,-8-5-9,-1 3-6,-2 2-14,-1 0-27,-9 0-38,-6 2-38,1-2-45,-4 0-39,-3 4-173,1-3-370,-9-1 163</inkml:trace>
        </inkml:traceGroup>
        <inkml:traceGroup>
          <inkml:annotationXML>
            <emma:emma xmlns:emma="http://www.w3.org/2003/04/emma" version="1.0">
              <emma:interpretation id="{6A95F25F-1081-4A30-8387-56D847F1A5D9}" emma:medium="tactile" emma:mode="ink">
                <msink:context xmlns:msink="http://schemas.microsoft.com/ink/2010/main" type="inkWord" rotatedBoundingBox="10092,13766 14240,13919 14197,15093 10048,14939"/>
              </emma:interpretation>
              <emma:one-of disjunction-type="recognition" id="oneOf21">
                <emma:interpretation id="interp105" emma:lang="en-IN" emma:confidence="0">
                  <emma:literal>9.32</emma:literal>
                </emma:interpretation>
                <emma:interpretation id="interp106" emma:lang="en-IN" emma:confidence="0">
                  <emma:literal>932</emma:literal>
                </emma:interpretation>
                <emma:interpretation id="interp107" emma:lang="en-IN" emma:confidence="0">
                  <emma:literal>9-32</emma:literal>
                </emma:interpretation>
                <emma:interpretation id="interp108" emma:lang="en-IN" emma:confidence="0">
                  <emma:literal>9,32</emma:literal>
                </emma:interpretation>
                <emma:interpretation id="interp109" emma:lang="en-IN" emma:confidence="0">
                  <emma:literal>9.22</emma:literal>
                </emma:interpretation>
              </emma:one-of>
            </emma:emma>
          </inkml:annotationXML>
          <inkml:trace contextRef="#ctx0" brushRef="#br0" timeOffset="-3.81598E6">5042 11887 59,'0'0'89,"0"0"-7,0 0-2,0 0-5,0 0-5,0 0-7,0 0-1,0 0-9,0 0 1,0 0-3,0 0 5,0 0-9,0 0 0,0 0 10,0 0-11,0 0-1,0 0-4,0 0-2,0 0-5,0 0-3,-11-8 1,11 8-1,0 0-5,-7-4 0,7 4-3,-1-5-1,1 5-5,0 0 0,-7-6 1,7 6-5,0 0-3,-9-3 4,9 3-6,-3-5 3,3 5-2,0 0-5,0 0 7,-11-3-5,11 3-2,-4-5 5,4 5 2,0 0 9,0 0-3,-11-2 1,11 2 1,0 0-1,-4-4 0,4 4 0,0 0-1,0 0 1,0 0-1,-15-1 2,15 1-4,-11-2 0,11 2 1,-15-2 1,15 2-3,-15 2-3,15-2-4,-14-2 4,8 0 2,6 2-4,-13 0 2,13 0-5,-9-1 5,9 1 1,0 0-2,-18-3 3,18 3-3,-9 0 1,9 0-2,-11-1 0,11 1-1,-16 1-6,16-1 1,-16 3 3,5-2-6,2 1 3,-3 0-6,3 1 6,-4 2-4,-1 1-1,1 1 9,-1 0-8,0 1 6,-3 3-2,2-2 0,1 5-4,0 0 6,0 0-1,1-1 0,-3 10 1,4-5 2,-1 3 0,4 0-5,-3 3 8,6-5-4,3-1 3,-2 0 1,4 4-7,-1-6 5,2 5-7,2-2 6,-1-5-4,4 3-3,-2-8 2,8 3 2,-3 0 0,5 1-2,-4-8 12,7 1-11,0-3 0,0-2 2,1-1-1,0 0 4,1-1-6,-1-1-3,-7-2 2,4-3-4,-6 1 6,0-1 7,1 1-9,-2 2 2,2-4 4,-4-2-9,-1 4 1,3-3 0,-2-5 6,-4 9-5,1-9 1,4 6-6,-3-1 4,-1-3 2,-1 4 0,1-7-4,1 4 3,-3-4 3,0 0 0,3 0 5,0 3-3,1-2-5,-1 0 2,0 0 0,2-2 4,1 2-6,-1 2-6,-1 3 9,1 2 0,0-5-3,0 5 2,-1 2 1,-2-6 4,4 6-6,-4 2-1,-1-2 3,-1 5 2,0 0-7,5-4 2,-5 4 9,0 0 5,5 14-3,-2 0 2,-1-2 14,1 8 14,-2 0-2,4 8-1,-2 10-1,-1 5 6,-2 2 2,3 0 17,0-1-4,4 1-4,-3-1-3,-1 1-6,4-2 2,-6 2-5,9 0-2,-9-6-2,7 3 12,-3-1-2,-3-12-3,2 9-4,-2-6-7,-2-2-3,2-1-4,2-1 0,-4-4-6,0-1 11,0-5-13,0-4-2,2-2-4,-2 0 8,0-4-8,-2-1-4,-6-1-9,2-1-37,-7-3-59,13-2-50,-22-7-59,5-4-278,0-4-521,-1-5 231</inkml:trace>
          <inkml:trace contextRef="#ctx0" brushRef="#br0" timeOffset="-3.81548E6">5800 12397 126,'0'0'173,"-1"-6"-10,1 6-12,0 0-13,0 0 0,0 0 10,0 0 3,0 0-1,0 0-2,-7 16-15,6-9-14,-1-1-10,2-6-8,-3 6-6,1-1-10,2-5-3,0 0-6,0 9 3,0-9 0,0 0 0,0 0 2,0 0 6,0 0-4,0 0 3,0 0 0,0 0-9,0 0-5,0 0-7,10-18 0,-5 6-12,3 0-4,-2-2-9,0-3-1,2-1-5,-2 7-1,1-1 4,-6 5-18,1-1-15,-2 2-29,0 6-30,0 0-33,0 0-32,-25 7-45,10 4-58,-10 6-254,-2 0-515,2 0 228</inkml:trace>
          <inkml:trace contextRef="#ctx0" brushRef="#br0" timeOffset="-3.81486E6">6380 12119 126,'-3'-9'135,"3"3"-8,0 6-17,0-12 4,0 6-9,3-2-9,0 0-20,1 1-5,0-6-9,6 2 8,1-1-4,3-2-2,5-1-9,2-3-3,2 2-4,3 2-4,0 2-3,3-2-3,-7 6-3,5 3-4,-7-2 0,-1 4 8,2 3-19,-4 4 1,1 3 10,-7 2-12,0 8 0,1 2 0,-5 6 12,-6 5-13,-7 8-5,1 2-5,-9 4 11,0-2-6,-10 3 3,-1-11-3,6 6-2,-6-5 2,1-2-4,5-7-1,3-5 0,2-4 1,4 1-4,4-7 5,1-3-1,2 2 0,5-6 0,1 3-5,8-7 3,5 0-1,3 0 4,8-2-3,3 1-4,11-3 5,5 2 8,-2 3-4,-2 0 0,-2 6 8,-7 1 2,-3 7 3,-1-5-3,1 8 19,-7 2-3,-4 5 7,-4 1 6,-11 2 4,-8 11 0,-9-1 4,-8 6-1,-9-9-6,-11 2-1,-19 8-1,11-14-5,2 2-3,-23 3-5,18-9-2,-2-7-6,1-1-6,2-7-4,4-4-37,-1-4-45,13-7-70,7-6-69,11-9-222,2-4-458,14-19 203</inkml:trace>
          <inkml:trace contextRef="#ctx0" brushRef="#br0" timeOffset="-3.81433E6">7692 12097 109,'-2'-3'127,"2"3"-8,-9-4-7,9 4-5,-3-5-8,3 5-5,0 0-10,0 0-10,0-7-6,0 7-1,0 0-6,0 0-1,23 0-5,-15 0 5,10 4 3,-4 3-6,13 0-4,-5 1-2,5 6 3,0 4-1,6 8-8,-11-3 1,5 11-2,-11-11 0,1 13 2,-6-9-8,-1-1 2,-6 2 8,-4 2 6,-1-2 4,-2 0 14,-7 1 4,-1-2 7,-6 5 0,-2-5-4,-5 6 0,-3-4 1,0-2-7,5-4 5,-2-2-19,1 0-3,1 2-3,4-8-10,4-2-1,0-1-3,11-1-5,-4-3-1,4 1-5,3 1-2,6-3-1,5 4-1,4-3-2,13-2 1,21-3-5,11-5-5,21 1-16,10-10-29,0 3-45,0-3-48,4-6-60,0 1-52,-7-3-209,-2-6-482,-4 3 213</inkml:trace>
        </inkml:traceGroup>
        <inkml:traceGroup>
          <inkml:annotationXML>
            <emma:emma xmlns:emma="http://www.w3.org/2003/04/emma" version="1.0">
              <emma:interpretation id="{4FF186E5-8A86-4A19-ABD2-C5ADE77ED2CA}" emma:medium="tactile" emma:mode="ink">
                <msink:context xmlns:msink="http://schemas.microsoft.com/ink/2010/main" type="inkWord" rotatedBoundingBox="14896,13704 16931,13779 16891,14849 14856,14773"/>
              </emma:interpretation>
              <emma:one-of disjunction-type="recognition" id="oneOf22">
                <emma:interpretation id="interp110" emma:lang="en-IN" emma:confidence="0">
                  <emma:literal>mis</emma:literal>
                </emma:interpretation>
                <emma:interpretation id="interp111" emma:lang="en-IN" emma:confidence="0">
                  <emma:literal>ms</emma:literal>
                </emma:interpretation>
                <emma:interpretation id="interp112" emma:lang="en-IN" emma:confidence="0">
                  <emma:literal>m/s</emma:literal>
                </emma:interpretation>
                <emma:interpretation id="interp113" emma:lang="en-IN" emma:confidence="0">
                  <emma:literal>mss</emma:literal>
                </emma:interpretation>
                <emma:interpretation id="interp114" emma:lang="en-IN" emma:confidence="0">
                  <emma:literal>miss</emma:literal>
                </emma:interpretation>
              </emma:one-of>
            </emma:emma>
          </inkml:annotationXML>
          <inkml:trace contextRef="#ctx0" brushRef="#br0" timeOffset="-3.81332E6">9332 12172 55,'0'0'64,"0"0"27,7 14 4,-7-3-7,4 0-8,0 4 10,2 11-1,-1 3 12,1-2-4,2 1-9,-5-2-10,0 6-1,4-1-5,-6 6 12,-1-6-15,0 1-5,0-5-10,-1-2 2,-3 1-8,1-7-3,0-1-6,0-2 1,1-2-4,-1-2-5,3-5-7,0 0 17,0 3 20,0-10 5,0 0-5,0 0-8,0 0 3,0 0-7,0 0-6,8-31-4,-5 14-5,5-8 0,-2 0-4,7-2 0,-5-2-9,0-10 8,6 5-8,-1 6-3,-1-3-4,4-6 3,-3 14-7,-4-1 2,6 3-1,-4 7-2,-3-2 1,-1 6-3,0 1-1,-2 1-4,2 2 2,0 6-1,-7 0-1,16 6-2,-7 6 5,2-1-5,2 0-2,-2 5 2,3 5 2,0 2 1,-7 1 2,7-1-1,-5 1-2,-1 1 4,2-6-4,-2 2-4,-2-2 3,2-1 3,-5-3 0,3 1 0,-6-2-2,5 0 2,-5-3-4,5-1 1,-5 0 2,1-3 2,2 0-1,-3 0-1,0-1 2,4-1-1,-4-5 1,0 0 0,0 0 3,0 0-1,0 0 0,8-23 2,-4 7-1,-1-1 2,9-8-3,-3-1 1,2-2-2,5-7 8,-2 9-5,5-10 1,-5 13-4,2-1 6,3 3-1,2-4 0,-1 6-2,-1 0 4,2-1-2,-7 8 1,0 1-1,0 3-2,1 0-1,-1 8-2,0 0 0,-1 6 4,-1 3 4,-2 0-5,2 5 5,-4 0-4,0 5 1,-1 2 1,-3 5-2,-2-1 1,-2 3-2,-2 1 2,-2 1-2,2-4 0,-4 5-2,-1-3-5,1-2-16,-2 0-16,2 0-32,1 0-39,0-11-34,1 3-32,2-7-42,-1 0-173,3 0-412,-3-7 183</inkml:trace>
          <inkml:trace contextRef="#ctx0" brushRef="#br0" timeOffset="-3.81305E6">10601 11823 155,'4'-7'196,"-3"2"-20,-1 5-12,0-7-14,0 7-3,0 0 5,0 0 5,0 0-3,-11 23 11,6-8-13,-6 11-7,2 1-16,-5 13 2,1 0-15,-1 8-3,1-3-7,5 3 4,-8 2-23,9 0-3,-5 2-11,5-2-4,2 2-7,-3-5-9,2 0-2,4 5-6,-4-6-1,4-4-7,-4 0-7,1-3-2,5-10-18,-5 4-32,1-6-45,-1-1-41,3-9-44,-1 2-59,-3-5-58,1-7-142,0 2-445,5-8 198</inkml:trace>
          <inkml:trace contextRef="#ctx0" brushRef="#br0" timeOffset="-3.81267E6">11360 12076 15,'3'-6'83,"2"0"-7,-5 6 3,6-5-2,-6 2 3,0 3-5,0 0 3,0 0-1,0 0-12,0 0-7,0 0 4,0 0-1,-20 8 5,15-2 1,-11 7-1,-3-2-1,5-1-5,-10 8 2,1 1-12,2-1-1,1 1-8,4 1-4,2 3-8,1 1 6,3-2 3,6-1-9,2-2 5,-1 0-4,6 4 4,0-1-10,2 3-2,4 1 11,3-3-1,-5 3-8,3 4 3,3-5 2,-2 4-1,-3-6 3,-2 6 13,-3-3-1,-3 1 0,0-5 1,-3 4 5,-8-3 4,-2-2-2,2-3-3,-3-4-3,-10 0-5,2-1-2,0-2-2,-5-2-3,6-7-5,1 1-3,1-3-8,-5-3-45,7-4-63,3-4-66,-7-6-225,7-4-414,6-5 184</inkml:trace>
        </inkml:traceGroup>
      </inkml:traceGroup>
    </inkml:traceGroup>
    <inkml:traceGroup>
      <inkml:annotationXML>
        <emma:emma xmlns:emma="http://www.w3.org/2003/04/emma" version="1.0">
          <emma:interpretation id="{CA0557C5-571B-4A33-8FB9-8CDF55CAA348}" emma:medium="tactile" emma:mode="ink">
            <msink:context xmlns:msink="http://schemas.microsoft.com/ink/2010/main" type="paragraph" rotatedBoundingBox="8143,15066 28543,15303 28518,17479 8118,172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C5CE570-2135-4492-AEC8-033401553240}" emma:medium="tactile" emma:mode="ink">
              <msink:context xmlns:msink="http://schemas.microsoft.com/ink/2010/main" type="line" rotatedBoundingBox="8143,15066 28543,15303 28518,17479 8118,17243"/>
            </emma:interpretation>
          </emma:emma>
        </inkml:annotationXML>
        <inkml:traceGroup>
          <inkml:annotationXML>
            <emma:emma xmlns:emma="http://www.w3.org/2003/04/emma" version="1.0">
              <emma:interpretation id="{71C64CB0-D9A9-45FD-9E9F-A9F022446282}" emma:medium="tactile" emma:mode="ink">
                <msink:context xmlns:msink="http://schemas.microsoft.com/ink/2010/main" type="inkWord" rotatedBoundingBox="8135,15826 9073,15837 9068,16278 8129,16267"/>
              </emma:interpretation>
              <emma:one-of disjunction-type="recognition" id="oneOf23">
                <emma:interpretation id="interp115" emma:lang="en-IN" emma:confidence="0">
                  <emma:literal>=</emma:literal>
                </emma:interpretation>
                <emma:interpretation id="interp116" emma:lang="en-IN" emma:confidence="0">
                  <emma:literal>E</emma:literal>
                </emma:interpretation>
                <emma:interpretation id="interp117" emma:lang="en-IN" emma:confidence="0">
                  <emma:literal>e</emma:literal>
                </emma:interpretation>
                <emma:interpretation id="interp118" emma:lang="en-IN" emma:confidence="0">
                  <emma:literal>c</emma:literal>
                </emma:interpretation>
                <emma:interpretation id="interp119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-3.809E6">2600 13880 21,'-8'3'79,"8"-3"3,0 0-7,0 0 8,0 0-4,-6 4-3,6-4-11,0 0 0,0 0-11,0 0 2,0 0 1,0 0 5,0 0-3,0 0 0,0 0-1,0 0-3,0 0 23,0 0 0,0 0 1,41-3-3,-27 3-6,6 3-5,1-3-6,7 1-2,1 2-6,3-3-9,-1 5 1,1-3-9,1 2 3,8-1-11,-11 1 1,0-3-7,0 1-6,-1 2-12,-10 0-39,1-1-36,-3-2-20,-6 5-35,-1-5-29,-5 4-86,-5-5-262,0 1 115</inkml:trace>
          <inkml:trace contextRef="#ctx0" brushRef="#br0" timeOffset="-3.80865E6">2649 14216 55,'-11'4'84,"6"-1"-4,-6 2-7,3 2-5,0-3-1,2 1 5,4-2-11,-4 4-4,4-1 2,2-6 4,-3 8 5,3-8 10,7 7 7,0-1 6,0-1 10,5-3 0,6 1-3,-1 0 4,15-3-3,-1 0-3,18-4-11,0 1-1,2-1-8,4 0-3,2-3-7,2 5 0,-4 0-6,0-2-2,-1 7-7,-3-6-3,-9 7-4,1-4-3,-7 0-8,-4 3-1,-4-2-2,-10 2-4,1 1-4,-4-2-4,-2 3 0,-5-3-3,-2 0 0,-3 2-5,1 0 3,-4 2-4,0-6-1,-5 10-10,-3-5-40,-1 0-33,-1-1-41,2-1-59,8-3-201,-17-1-405,17 1 180</inkml:trace>
        </inkml:traceGroup>
        <inkml:traceGroup>
          <inkml:annotationXML>
            <emma:emma xmlns:emma="http://www.w3.org/2003/04/emma" version="1.0">
              <emma:interpretation id="{722230B7-0E95-43BB-9238-A13786442B97}" emma:medium="tactile" emma:mode="ink">
                <msink:context xmlns:msink="http://schemas.microsoft.com/ink/2010/main" type="inkWord" rotatedBoundingBox="10270,15091 28543,15303 28518,17479 10244,17267"/>
              </emma:interpretation>
              <emma:one-of disjunction-type="recognition" id="oneOf24">
                <emma:interpretation id="interp120" emma:lang="en-IN" emma:confidence="0">
                  <emma:literal>932€18.=.53232kmm</emma:literal>
                </emma:interpretation>
                <emma:interpretation id="interp121" emma:lang="en-IN" emma:confidence="0">
                  <emma:literal>9.32x185532-323</emma:literal>
                </emma:interpretation>
                <emma:interpretation id="interp122" emma:lang="en-IN" emma:confidence="0">
                  <emma:literal>932x18532-321</emma:literal>
                </emma:interpretation>
                <emma:interpretation id="interp123" emma:lang="en-IN" emma:confidence="0">
                  <emma:literal>9.32x185532-321</emma:literal>
                </emma:interpretation>
                <emma:interpretation id="interp124" emma:lang="en-IN" emma:confidence="0">
                  <emma:literal>932x185532-321</emma:literal>
                </emma:interpretation>
              </emma:one-of>
            </emma:emma>
          </inkml:annotationXML>
          <inkml:trace contextRef="#ctx0" brushRef="#br0" timeOffset="-3.80716E6">5242 13824 92,'-6'-6'80,"6"6"5,-5-4 1,5 4-16,-8-5 7,5 2-8,3 3 14,-5-5-4,4-2-12,1 7-3,-5-7-6,2 4-1,3 3-4,-10-7 11,9 2-7,-5 2-8,-1-1 1,2 0-7,5 4-4,-20-3-4,9 2 1,-5-3-10,-4 4 2,1-2-5,-7 2 10,-2 2 6,-2-2-2,11 5 3,-10-2-3,4 7-3,1-3-7,-1 3-1,1 3-6,1 0 3,1 5-4,1 0-2,5 2-2,-3 1-2,5 2-2,3 2-1,0 1 0,1-2 6,7 2-5,3-2-2,0 1 0,7-9 1,-1 3-1,5-5-5,0 0 3,6-2-8,-6 0 11,8-6-4,-3 1 2,3-6-6,2-1 2,-1-1-1,-2-6 0,1 0-1,0-4 5,-4-1-3,-2 1 5,3-10-3,3-1 1,-8-1-2,0 0-4,2-3 2,-5 5 3,-2 2 7,-1 0-9,1 0-1,-3 1 2,-3 3-7,3 1 20,2 1 4,-5 1 2,3 3-3,0 2 2,-3 0-2,3-1-5,-1-1 2,-2 4 0,5 0 0,-4-2 0,-1 7 0,4-10-3,-1 4-1,-3 6-2,3-6 2,-3 6 0,0-5-3,0 5-1,3-6 0,-3 6-3,0 0 2,0 0-6,0 0 2,0 0-2,0 0 3,0 0 1,0 0-2,11 17 9,-8-7 4,4 6 0,-1 0 3,2 10-1,0 4 31,0 6-1,1 6-6,-1 3 1,1-1 9,2 3-2,-1-3-3,3 1 3,-5 3 5,4-3-3,-2-1 2,1 3 0,-2 2-2,1-5 14,1 1-13,1-5-9,-5-5-3,1 1 2,3-6 4,-2-5-10,-4-6-6,1 7-5,-3-10 5,2 1-7,1-5-1,-1 4-2,0-8-3,-4 0-1,6 0-5,-4-1-2,0-3 13,-1 2-13,-2-6 1,3 8-1,-3-3-1,0-5-8,0 0-4,6 4-16,-6-4-10,0 0-51,14-9-50,-7 2-55,1-1-63,0-1-285,3-7-574,-2 4 253</inkml:trace>
          <inkml:trace contextRef="#ctx0" brushRef="#br0" timeOffset="-3.80563E6">5903 14251 87,'0'0'95,"-5"4"-4,5-4-1,0 0 0,0 0-21,0 0 8,0 0-3,-3 6 1,3-6 2,0 0-2,0 0 2,0 0 5,0 0-13,0 0 0,0 7 6,0-7-2,0 0-2,0 0 5,0 0-4,0 0-1,0 0-7,-3 4-6,3-4-2,0 0-7,0 0-3,0 0-6,0 0-1,0 0 2,0 0 4,0 0 7,0 0 2,0 0 5,0 0-1,0 0 4,0 0-5,0 0 0,0 0-4,0 0-7,5-21 0,-4 12-2,2 1-2,-1-3-6,1 1-2,0-6-9,0 4 4,2-4-1,-2 0-6,7 5-4,-10 0 3,1 0-6,-1 4-6,2 0-5,-2 2-38,0 5-13,0 0-30,0 0-43,0 0-42,11 17-63,-11-8-156,5 3-411,-1 1 183</inkml:trace>
          <inkml:trace contextRef="#ctx0" brushRef="#br0" timeOffset="-3.80499E6">6503 14153 73,'-1'-7'100,"-1"3"0,1 0-19,1-7 7,1 3-18,1-3 0,3-2-3,3 1-9,-2-3 3,5 3-5,2-4-3,1 2-2,6-3-1,6 2-2,-7 3-5,4-2-5,3 6-6,-6 2-1,1 1 0,-4 5-3,2 4-4,-3 0 3,-2 7 2,0 0-3,-3 1-4,-3 3 5,-1 3-4,-3 4 3,-4 1-10,-1 2 2,-6-1-1,-1 0-1,-1-6-2,1-2 3,-3 2-2,2-3-2,-1-1-2,4-6 6,-1 2-11,1-2 1,0-2 5,4 2-5,-1-4 3,0 0-2,3-4-1,0 6-6,0-6 2,0 0 4,22 0 0,-3 0-8,2 0-2,9 0 8,1 4-2,1 3 4,-1 0-2,-2 1-3,2 1 1,-2 6 0,-5 0 11,-1-1 6,-2 5 0,-7-5 14,-4 2 23,-6 3 17,-4-1 5,-9 6-2,-2 0-1,-13 6 0,-11-1-6,-6-7-4,-1 4-8,-7-4-5,-5-6-5,3 3-5,-1-13-5,3-3-9,2 5-12,6-11-24,11-2-38,9-2-48,7 4-68,6-13-228,8-3-420,8-6 186</inkml:trace>
          <inkml:trace contextRef="#ctx0" brushRef="#br0" timeOffset="-3.8043E6">7575 14190 6,'0'0'92,"-9"-7"-9,4 0 1,-2 3-5,3 0 2,-3 0-17,4-3 0,-2 2-5,4-2 1,-4 1-1,4-1-2,-1 2-10,2-4-7,0 0 1,2 1-3,-2-1-2,1 2-1,5-3-3,2 1-7,3 0-3,1-2 0,0 4 0,6 0-2,-4-1-4,2 1 0,4 5-9,1-1 10,-1 0-7,1 7-4,7 3 1,-4 5 2,-2-1 1,0 5 5,-1 5-4,-2 1 9,-5 3-3,-1 0 18,-4 2 0,-4 5 4,-4 6 9,-5 0 4,-1-9 3,-6 8 8,-3-1 2,-2 1 1,-2-4 6,-4 2 3,2-11-4,5 0 1,-5-1-3,1-3-3,-2-1-6,4-4-4,0-4 0,4 0-6,4 1-1,2-9-9,1 2-1,0 1-6,4 1-1,2-7-5,0 5 0,0-5 4,9 3-3,4 1 2,8-4-4,13 0 0,6 0-2,9 0-4,6-4 0,1-3 2,2 3-9,1-4 3,1 5-2,-4-1-5,-2 3 1,-2 0-7,-3 0-15,-4-6-24,-17 5-17,4 0-37,-15 4-35,0-4-37,-4 4-29,-5-4-28,-8 2-129,11 0-376,-11 0 166</inkml:trace>
          <inkml:trace contextRef="#ctx0" brushRef="#br0" timeOffset="-3.80388E6">8555 14208 92,'-6'-4'127,"6"4"-5,0 0-4,0 0-6,0 0-19,0 0-9,12-7 5,-12 7-20,13 1-2,-13-1-6,22 6 6,-8-1-11,7 2 0,2 4 1,3 1-3,1 0-2,11 7 0,-10-3-5,13 1-5,-5 7-5,5-2-3,-1 1-4,4-6 4,4 9-6,-6-7-1,4 4-8,2 2 4,-4-5-1,2-3-10,-4-2 4,3 0-15,-14-6-13,1 2-12,-4-1-38,-1 1-28,-11-8-25,3 1-22,-11-4-90,0 0-246,-8 0 110</inkml:trace>
          <inkml:trace contextRef="#ctx0" brushRef="#br0" timeOffset="-3.80364E6">9356 14092 30,'-3'-5'193,"-3"-2"-2,2 2-7,0-1-12,-6 3-7,6 1-5,4 2-12,-16-3-5,16 3 2,-19 11-10,6 2-2,-1 7-4,-4 2-5,-5 16 6,-1-1-9,-3 3-14,2 6 3,-4 1-6,1-2-8,-4 5-8,6-4-8,0-2-9,-1 7-3,-12 12-6,10-20-15,4-1-19,-2 0-36,4-9-53,-3-1-61,10-10-76,4-7-265,4-3-501,5-4 222</inkml:trace>
          <inkml:trace contextRef="#ctx0" brushRef="#br0" timeOffset="-3.80304E6">10796 13378 27,'0'-8'150,"0"0"2,-5 0-8,5 1 0,0 1-7,0 6-18,0-12-12,0 8-9,0 4-11,0 0-7,0 0 8,0 0 3,0 0-1,0 28 23,0-4-1,0 1-8,0 16 5,5 0-3,-2 7-8,-3-1-5,5-2-10,-4 4-7,4-2-5,3-3-7,0-2-8,-3-4-5,1 1-4,2-10-6,0 8 0,-2-7-8,0-8-2,1 3-4,-1-8-6,-3-1-19,2-3-35,-2 3-52,-3-6-43,5-3-41,-4-3-72,-1-4-133,0 0-403,0 0 179</inkml:trace>
          <inkml:trace contextRef="#ctx0" brushRef="#br0" timeOffset="-3.80242E6">11521 13250 8,'-17'0'114,"4"0"-3,1 5-9,-4-3-9,5-1-9,-3 3-11,-2 0-10,6-1-6,-1 3 0,-1 1-2,5 3-6,-1-3-9,0 5-1,-4 4 3,7 0-10,-1 1-7,3 1 3,-4 4-5,2-2-1,2 6-1,3 0-5,-3-8-2,0 6 3,6-3-3,0-3 3,0-1-6,2 0 8,2 1-6,4-6 4,1 4-4,2-1-4,12-1 1,1 4-4,-5-7 1,17 8-1,-12-2-1,2 0 3,-6-1-1,7 2-3,0-2-4,-8 4 9,10 8-13,-11-6 6,-7-2 3,0 5 6,-1-3-3,-12 0 9,6-7-6,-4 11 6,-3-8 8,-5 1 8,-6-4 4,6 0 3,-6-1 4,-1-2-1,-3-4 4,1-1-3,-6-1 6,2-2-6,-2-7-3,-10 0-5,3-4-5,0-4 0,3-2-3,0-3 8,7-4-5,0-3 1,2-2-5,6-3 1,4 2-2,5-2-6,5-1 10,3 2 1,6 2-6,0-2 1,15-3 0,-2-2 4,-2 13-6,-3-2 3,10-5-6,-7 7 3,-1 0-2,-2-1 3,1 1-3,1 2-4,-8-1 1,3-3-3,-6 5-2,1-5 1,-5-2-2,2-3 2,-3 4-2,-3-4-3,-5 6-1,0-4-2,-5 5-4,-3-6-6,-6 2-19,-6 5-29,-6 2-26,-2 3-25,-13-1-33,-2 5-29,-7 8-31,-3 1-129,8 4-349,0 9 156</inkml:trace>
          <inkml:trace contextRef="#ctx0" brushRef="#br0" timeOffset="-3.80188E6">10981 14532 51,'-11'2'110,"1"-2"-4,10 0-3,-19-4 6,7 0 6,1 4-5,11 0 16,-16 0-11,9-1-2,7 1-8,-9-2-5,9 2-9,0 0-4,0 0-8,0 0 0,-8-4-12,8 4-5,0 0-3,19-4-2,-5-2-1,7-1-3,7 4-8,7-4 2,-3 4 0,13-3 0,4-4 1,7 7 7,-1-3 4,24 1-4,6-1 4,4 0 1,-4 4 1,9-3-3,4-2-10,0 4-1,3-1-2,-5 4-3,2-7-6,-3 1-1,-11 1 1,-2 3-12,-2 2 2,-24-6-4,-3 6-4,0-2 4,-9 2-7,-14 0-2,-10-4 2,1 4-2,-13 0-1,5 0-2,-7-4-1,-6 4-14,9-3-28,-9 3-33,0 0-41,0 0-42,0 0-47,-33-1-55,16-2-129,1 3-411,3 0 183</inkml:trace>
          <inkml:trace contextRef="#ctx0" brushRef="#br0" timeOffset="-3.80129E6">11554 14830 20,'0'0'115,"16"-3"4,-16 3-7,16-1-1,-2-1-4,2-2-4,-2-1-15,5 3-10,2-4-8,3-1-2,1-2-1,3 0-16,-1 1 0,0-2-4,-8 0-7,-2 3-6,-1 0-2,-2-2 6,-3 3 16,-4 0 2,-1 1 1,-3 3-7,-3 2-8,0 0-3,-14-8 1,5 6-9,-10 7 1,-2-1 1,-7 3-4,-1 3-5,-14 6 2,2-3 2,0 5-3,-1 4-5,4-4 2,9 1-3,9 3-6,-2-5 1,3 3-1,4 2 0,3-1-1,4 0-3,5-2 6,3 0-4,3-2 2,3 0 5,4-2-7,10 4 3,1 0-3,4-1 2,2 0-3,1 1 3,7-2-6,-10 0-7,4 1 27,-9-4-2,1 2-1,-10-2 2,0-3-1,-3 0 5,3 1 4,-3 4 11,-6-3 3,-4-2 2,-1-1 4,-7 2 0,-6-1-2,-2-1-6,-11 2-4,1-1-4,-17-3-2,17 3-3,-19-8-1,2 1-13,11-4-22,0 0-21,0-4-35,5-4-42,2 1-42,10-3-58,1-9-199,10 5-433,6-1 192</inkml:trace>
          <inkml:trace contextRef="#ctx0" brushRef="#br0" timeOffset="-3.80082E6">13596 14287 98,'0'0'146,"0"0"4,-9 0-12,9 0-10,0 0-5,0 0-8,0 0-6,0 0-6,0 0-11,24 4 6,-10-4-2,6 3 2,1-2 0,7 1-5,1-1-7,4-1-8,0 0-7,-3 0-7,-1-1-6,-1 2-6,4-1-7,-10 0 1,-2 0-9,1-1-7,-7 1-13,-3 0-29,0 0-34,0 0-37,-11 0-46,7 1-36,-7-1-141,0 0-331,-7 13 146</inkml:trace>
          <inkml:trace contextRef="#ctx0" brushRef="#br0" timeOffset="-3.80055E6">13481 14733 81,'8'4'171,"5"-3"5,1 1-3,6-4-9,1 1-6,7-3-5,2 2-5,4-1-12,11 0-10,-4-1-4,1 2-10,-12 1-10,3-5-6,0 6-9,-8-1-6,4-3-11,-9 1-5,9 0-6,-9 2-5,1 1-9,-5 0-3,4-5-1,-6 5-4,1 2-2,-9-4-5,5 0-4,-11 2-3,0 0-7,16 0-18,-16 0-32,0 0-43,0 0-39,0 0-42,0 0-40,0 0-143,-29 7-370,29-7 165</inkml:trace>
          <inkml:trace contextRef="#ctx0" brushRef="#br0" timeOffset="-3.79797E6">14723 14134 53,'0'0'129,"-9"-3"-11,9 3-5,-8-4-3,8 4-12,-6-7-1,6 7-7,-7-4-9,7 4 3,5-8-10,-10 2-6,5 6-4,5-7-3,-5 7-18,5-8 4,-1 1-4,1 0-6,1 2-2,-1-2-5,5 2 1,-2-3-1,4-1-4,2 2-3,2-1-3,3 0-5,-1 4 5,2 0-5,1 1 4,1-1-2,2 8-8,-4-1 7,-1 2-9,2-1 10,-4 6-7,0 2-6,-2-2 1,2 9 4,-6-4 0,-1 1-4,-1 3-2,-4 1 4,-2-5-5,-3 4 8,-6 6-7,6-6 6,-8 0-2,-5 3 6,2 0-12,2-6 3,-3-2-2,1-2 2,5 2-4,-2-2-2,5-3 3,-3 2 0,3 1 1,3-4 3,0 3-10,0-3 5,3 1-1,3 2 0,2-7-2,1 4 6,6-1-1,2 0-7,0-2 5,10 8 0,-3-1-6,0 0 5,-1 0 6,3 5-2,-6-2-1,-2 0 8,-6-1 4,-5 1 15,-7 4 16,-8 7 16,-10-4 3,-10 6 5,-10-3-6,-10 1-3,-24 10-6,-6-9-5,2-3-4,-1-1-2,-4-2-3,28-7-4,-4 2-6,3-4-5,7-4-12,15-6-28,12-2-47,8-1-81,11-1-83,2-16-133,20-2-388,14-13 172</inkml:trace>
          <inkml:trace contextRef="#ctx0" brushRef="#br0" timeOffset="-3.7973E6">15800 14119 54,'3'-10'94,"1"0"-10,3-1-12,-1 3 2,4-6-1,-1 4-12,8-3 1,-2 3 7,0 1-17,11 0 6,-1 2-9,0 0-1,-4 6-5,6 6 2,-2-1 5,-4 3-5,-4 8 3,2 2-19,-5 8 15,-8 4 9,-1 11-4,-5 3 5,-11 0 1,-3 4-1,-5-5-6,-5 9-1,-7 14 0,5-20-4,-4 2 7,0-5-1,-3-1 9,0-5 2,4 2 8,-1-6-3,4-1-5,5-9-6,8-8-4,4-1-6,-4-2-5,7-2 5,4 1-3,-2-4-3,15-3-3,-2-2-7,12 2 6,12-3 1,11-3-3,5 2 2,3-1-5,2 2-1,-2-1 0,-1 2-6,-7-2 0,2 2-1,-16 2-1,0-3-1,-10 4-3,3 3-3,-9-4 3,-3 1-5,-8 3 3,0 0-1,-6 2-9,-2-1-18,-4-2-37,-9 1-42,-8 5-45,5-9-50,0 1-198,-5-4-418,8-4 185</inkml:trace>
          <inkml:trace contextRef="#ctx0" brushRef="#br0" timeOffset="-3.79693E6">16858 14434 199,'0'0'203,"0"0"4,0 0 1,0 0-1,0 0-1,0 0-14,0 0-8,0 0-8,-8-3-18,8 3-11,0 0-9,0 0-12,0 0-4,0 0-7,0 0-3,0 0-8,0 0 0,0 0-2,0 0-5,-6-4-11,6 4-8,0 0-7,3-12-6,4 4-22,-3 2-4,3-1-4,-4-4-3,0 7-1,3-7-6,-1 4-13,-3 0-27,-2 7-41,-5-7-46,5 7-36,-17 2-39,2 3-61,-12 4-245,1 1-524,-4 3 232</inkml:trace>
          <inkml:trace contextRef="#ctx0" brushRef="#br0" timeOffset="-3.79643E6">17453 14049 53,'8'-7'110,"7"0"-12,0-1 5,2 1-5,0 2-3,4 2 6,4-1 6,-3 2-4,-1 1-9,3 2-9,-7 1-2,0-1-15,-2 3-2,2 0-1,-6 6-1,-5 1-1,2-3 0,-1 7-6,-7 0-6,-2 4-5,-3 2-3,-3-3-2,-4 6-1,2 1-5,-6 0-15,-1-5 8,3 3-4,0-3 0,2-4-4,3 0-2,1-3 0,2-1-3,-1 3-2,4-4-5,3 3 0,2 1 1,6 0-2,-2-5-3,2 6-1,13 2 2,-1 3 4,5-1-8,7 3 3,9-3 1,-5 4 2,7 2-3,-2-4 4,-4-1 1,-3 4 2,-5-7 7,-9 2 1,-2-2 0,-7 1 18,-11 0 13,-8-3-1,-10 3 2,-10-1 0,-10 4-7,0-2 0,-3-3-7,0-3-3,-2-1-2,9-5-6,-8 3-12,14-6-27,3 2-37,4-6-46,7-1-66,3-1-225,5-10-419,4 3 187</inkml:trace>
          <inkml:trace contextRef="#ctx0" brushRef="#br0" timeOffset="-3.79594E6">18444 14105 39,'14'-15'97,"2"5"5,1-4-17,7 4 4,-4 2-8,1 2 0,6 3-9,1 3 2,-3 4 2,4 7 8,-2-1-11,-5 2-3,3 6-4,-4-3-5,-7 7-3,2-2 12,-5 1-2,-3 4-5,-7-6-6,1 7-2,-4 2 6,-7-3 7,-2 3 0,1-2-6,-7 0-1,1-1 1,-5 1 0,-5 5 1,0 4-2,-2-2 3,4-12-2,0 0-6,-1 2 4,3-5-7,6-7-8,4 4-5,4-7 3,1 4-4,6-4-4,2 1 2,6-3-3,7-1-6,6 1-1,15-1 0,14-3-4,13-2-4,25-7-1,0 1-9,6-5-22,2 1-33,1-2-37,43-3-34,-47 0-39,0-2-45,-34 5-165,4 5-396,-10-4 176</inkml:trace>
          <inkml:trace contextRef="#ctx0" brushRef="#br0" timeOffset="-3.79369E6">20045 13961 90,'0'-7'107,"0"7"-20,0 0 8,0 0-9,0 0 11,-4 25-6,3-10 3,-4 4-5,-1 8-1,4 1 4,-4 10-4,-1 1 1,6-1-6,-2 2 4,0-3-3,3 0-11,0-6-2,3 8-8,0-8-8,-3-2-5,6 1 2,-4-4-15,1 6 2,0-6 1,-1-9-5,-2 1-4,4-4-5,-2 1 0,-2-5 1,0 2-5,0-9-2,5 5 9,-5-2 17,1-1 8,-1-5-7,0 0-3,0 0-8,0 0 6,15-19-12,-9 11 0,0-5 0,-4-1-6,4-3 1,-1-2-6,-2-4 1,3-3-5,2 2-2,3-3-2,-4 1-2,2 0 0,2 1 2,3-1-3,1 1-2,2-1-4,4 2 1,-1 3-3,2-4 3,0 6-3,2 0 1,-2 5 2,-6 2-4,0 5-1,-4-4 4,-4 8-2,2-4-2,-5 6 0,1-2-1,-6 3-1,0 0 1,0 0 0,6 11 4,-6-11-1,-17 18 0,1-7-2,-6 7 0,-10 8 3,1 0 1,-7 2-1,3-2 0,0 1 3,13-3-4,-6 8 3,9-10-1,-2 3 2,7-1-2,8-6 1,-2 6 1,5-5-2,-1-3 3,8 0-2,0-1-3,7-2 4,4-1 0,0 0 0,14-2-2,6 5-1,7-12 0,4-3-1,0 0-5,3-3-7,-6-6 0,2-5-1,-2 3 2,-8-10 0,-8 1 5,1-7 1,-3-4-1,-12 7 1,0 0 3,-4 4-4,-6 6 3,1 0 2,0-4-4,-4 11 5,0-5 2,0 4 2,3 2-2,-3-1-2,0 2 0,0 5-4,0 0 7,0 0-5,0 0 1,0 0 4,0 0-2,0 0-1,-7 19 1,7-10-3,0 1-3,0-1 5,1 7-1,5-2 2,-6 0 1,4 0 0,-1-5-3,-3 1 3,4 1-1,0 1-1,-4-4 1,3-1 1,0 0 2,0 1-2,0-1-1,-3-1-3,0-6-1,0 5 4,0-5 1,2 6-2,-2-6 1,0 0-2,0 0 5,24-11-3,-13 5 0,1-3-4,-1-4 3,7-1-2,-4 2 5,8-3-2,3-1 2,-4 0-2,6-1-1,-4 0 0,4 2 0,-3 3-6,1-1 6,-7 5 0,2 1 0,-5 0-1,-9 3-5,5 3 5,-6 1-1,-5 0 5,0 0 0,19 7-4,-18 1 0,4-1 2,-3 4-1,-2-3 0,3 3 2,-3 3-3,0 2 0,3-2 3,-3-7 2,1 5-2,4-4 1,-3-1-5,-2 3 1,6-3 1,-6-1 1,8 1-3,-2-7 2,-6 0 2,14 0 0,-1-1 1,-5-6-1,0 3 0,-2-1 2,1 2 2,-1-4-3,-5 4 2,6-4 6,-2 1 6,-2 0-1,1 2-4,0 0 3,0-3-1,1 1-4,-3 0 2,4 4-4,-6 2-2,9-7 3,-1-2-2,3 6-1,-1-3 1,6 5-2,3-5-4,0 1 4,1 9 0,1-8-4,1 8 1,-2-1-3,-2 1 1,2-1 3,-5 1-2,4 0-6,-10 4 4,10-5 0,-6 2 0,-2-4 3,0 4-3,-2-2 1,-1-3-1,3 0 0,2 0 1,-4-2-2,-1-4 1,3 0 3,-3-1 0,-1-1 0,0-6-1,1-2 2,-1 0-3,2-5-1,2-3 0,0 1 1,5 2 0,1-7 0,-1 7-1,5-3 2,-1 3 0,1 3 0,-2-2-2,-5 6 1,2-1 0,-3 5-3,1-1 2,-6 8-1,1 1 0,2 2 1,-3 5 2,-2 6-2,2 1 2,-6 5 1,-2 6-1,-2 9 1,-6 2 3,-4 5-1,-1-9-1,-3 7 0,1 9-1,-4 2 2,3-4 1,2 0-2,-5 2 1,9-2 0,4-1 0,-1 1-1,1 1 1,5-8 0,1-8-2,-5-5 2,5 0-3,0-9 2,0 0 3,5-8 7,-5 1-6,1-4-2,-1-4 3,0 0-3,0 0 2,22-19-7,-9 4 6,1-9-1,0 0-4,1-16 2,5 2 2,-1-10-4,2 3 3,1-2 1,-5-1-7,4 1 2,-1 4-6,1 4 4,4 1-4,-8 12 3,4 5-1,-5 0 0,4 3 3,-1 5-4,2 3 2,-5 7-2,4 0 0,-1 4 1,-3 3 1,3 4 0,-3 2 4,0 3-1,-4 1-2,-2 11 2,-1-6 2,-4 2-2,-5 5-2,-3-8 1,-2 8-1,-5-3 8,-2 1-7,-6-1 2,0-9 3,-5 3-2,-2-1-1,-3-2-1,-2-4 4,-4-1-1,3-7 0,-1-2-1,2 0 0,5-6 0,4 3-1,6-6-7,0-1-4,3-2-27,7-3-9,2-4-16,1-3-9,9-7-10,5 0 7,6-8 7,8 6 4,8 2-6,2 0 4,5 2 6,3 2 2,1-1 9,4 0 3,3-3 7,-3 3 4,1-4 5,-4 6 1,0-5 7,-5-1 8,-5 0 8,-1-1 16,-5 3 3,-3 0 13,0-4-2,-10 9 17,1 4-6,-1-3-1,-3-3 9,-3 13 7,5-4-2,-8 1 3,5 1 13,-4 4 0,-3-1-1,1 7-12,1 0-5,-2 1-5,-6 3-4,14 7-3,-9 4-5,-2 6-2,3 10-5,-1 10 1,2 2-6,-7 3 2,0-1-2,-5 4-1,-2-4-3,6 2-4,-4 2 1,2-5-1,-2-2-7,4-9-1,-4 1-14,3-4-4,-4-2-1,6-8-4,0 3 3,-2-7-2,-2-2 6,4-3 3,0-2-3,0-5 3,0 0 2,0 0-1,0 0 0,20-15 2,-13 4-2,5-2-1,-2-1 3,7 3 1,-6-3-3,2 5 7,1-3-4,-4 7 4,1 1-3,-4 3 2,5 1 0,-3 3 4,-1 0-3,3 10 0,-2-5 0,3 10 2,-8-3-1,6 7 4,-7-2-4,5 4 2,-2-1-1,-1 9 3,1-7 4,-6-6-3,3-2 1,-1 1-4,-2-7-2,0-3-10,0-1-33,0 2-55,0-9-83,0 0-206,0 0-422,0 0 188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4.7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3 106 177,'-3'-7'179,"3"7"-8,-1-10-9,1 10-14,-4-8-11,4 8-18,0 0-13,0 0-16,4-5-9,-4 5-10,0 0-6,0 0-6,0 0-8,0 0-1,4 28-4,-1-13 4,2 3 5,-2 0-3,7 4-5,-1 3 2,-2-1-6,5-2-4,-4 1-2,2 2 1,-4-7-1,5 4-7,-6-4 0,1-2-1,5-2-5,-8-1-2,2-4 0,-2 1 0,2-3-3,1 0 1,-4-1 0,1-3 7,5-2 3,-8-1-2,0 0-6,14-8-1,-8 0 1,-2-3-5,7-2 0,-2 1-7,4-9 1,-1 6 0,-2-9-3,3 3-2,-7 3 2,2 2 0,6-5-5,-4 4-2,-4 8 3,2-3-2,0 5-4,-2 0-8,-3 0-4,0 3-1,-3 4 0,15-1 1,-15 1 0,17 7 2,-6 0 0,0 5 1,-1 0 1,1 4 5,3-4-3,-3 4 4,3-1-6,5 4 7,-6-8 0,1 1-1,0-1 3,0-1 1,-6-3 1,2 2 1,-6-3 15,6-3 20,-1-2 0,-9-1 3,15-7 4,-7 2 8,-2-9-2,2 2-5,-5-4-6,6-8-2,-9 1-3,4-3-3,-3-2-10,2-2-1,4 4-12,-7 0-4,6 1-5,-1 2-36,-2 6-31,6 1-30,-2 1-30,1 4-45,3-1-25,6 5-23,-6 0-127,7 3-375,0 4 167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5.0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135 61 140,'6'-3'126,"-6"3"-10,8-4-6,-2-3-9,-6 7-7,11-2-7,-7 0 13,-4 2-14,7-5 7,-7 5 5,7-2 12,-7 2 10,0 0 3,6-5-2,-6 5-10,0 0-11,-6-11-4,6 11-8,-7-8-5,7 8-2,-9-6-6,1 4-4,-3 1-9,3-4-8,-5 5-7,13 0-2,-25 1-8,8 4-3,3-3-5,3 4-4,-4 6-1,6 0 0,-2-1-4,-2 4-1,8 4 1,2-5-3,-3 7-3,6-2-1,3 0-1,0-1-14,4 0-5,0 1-16,3-2-27,7 0-20,9 0-38,10-2-36,10-4-50,3-6-178,9-5-402,28-4 178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5:08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9B6B52-BD78-4C32-96C1-42A1E5622B24}" emma:medium="tactile" emma:mode="ink">
          <msink:context xmlns:msink="http://schemas.microsoft.com/ink/2010/main" type="writingRegion" rotatedBoundingBox="17689,2448 33489,3077 32932,17081 17132,16452"/>
        </emma:interpretation>
      </emma:emma>
    </inkml:annotationXML>
    <inkml:traceGroup>
      <inkml:annotationXML>
        <emma:emma xmlns:emma="http://www.w3.org/2003/04/emma" version="1.0">
          <emma:interpretation id="{5F3F5135-82F1-4563-996E-AB114E934C33}" emma:medium="tactile" emma:mode="ink">
            <msink:context xmlns:msink="http://schemas.microsoft.com/ink/2010/main" type="paragraph" rotatedBoundingBox="18196,2468 32470,3036 32388,5099 18114,4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75505D-039B-4F2E-B5DE-C83E6042CE18}" emma:medium="tactile" emma:mode="ink">
              <msink:context xmlns:msink="http://schemas.microsoft.com/ink/2010/main" type="line" rotatedBoundingBox="18196,2468 32470,3036 32388,5099 18114,4532"/>
            </emma:interpretation>
          </emma:emma>
        </inkml:annotationXML>
        <inkml:traceGroup>
          <inkml:annotationXML>
            <emma:emma xmlns:emma="http://www.w3.org/2003/04/emma" version="1.0">
              <emma:interpretation id="{FB525075-3EC1-461B-A1B4-F5BE214332AD}" emma:medium="tactile" emma:mode="ink">
                <msink:context xmlns:msink="http://schemas.microsoft.com/ink/2010/main" type="inkWord" rotatedBoundingBox="18196,2468 23857,2694 23775,4757 18114,4532"/>
              </emma:interpretation>
              <emma:one-of disjunction-type="recognition" id="oneOf0">
                <emma:interpretation id="interp0" emma:lang="en-IN" emma:confidence="0">
                  <emma:literal>considering</emma:literal>
                </emma:interpretation>
                <emma:interpretation id="interp1" emma:lang="en-IN" emma:confidence="0">
                  <emma:literal>Considering</emma:literal>
                </emma:interpretation>
                <emma:interpretation id="interp2" emma:lang="en-IN" emma:confidence="0">
                  <emma:literal>considuiy</emma:literal>
                </emma:interpretation>
                <emma:interpretation id="interp3" emma:lang="en-IN" emma:confidence="0">
                  <emma:literal>consideeiy</emma:literal>
                </emma:interpretation>
                <emma:interpretation id="interp4" emma:lang="en-IN" emma:confidence="0">
                  <emma:literal>Considuiy</emma:literal>
                </emma:interpretation>
              </emma:one-of>
            </emma:emma>
          </inkml:annotationXML>
          <inkml:trace contextRef="#ctx0" brushRef="#br0">313 206 100,'0'-9'116,"0"9"-1,5-5-2,-5 5 10,0 0-15,-2-7-9,2 7-6,0-5-6,0 5-5,0 0-7,0 0-9,-3-11-8,0 8-3,3 3-10,0 0-4,-6-9 5,1 6-11,5 3-2,-6-6-4,2-1 2,4 7 1,-1-3-10,-2-4 4,3 7 0,-8-9 0,8 2-3,-3 3-5,-1-4 1,3 1-2,-4 2-5,2-2 4,-2 1-13,2-1 9,0-1 0,1 3-1,1-2 1,-4 0 0,2 0 3,-3-2-4,1 3-3,-3-1 1,0 4-1,0-2-4,-3 0 7,3 3-4,0 1-8,8 1 7,-20 1-1,10 4 0,-4 0-5,3 3 5,-3 2-2,-1 1 0,3 4 0,1 2 1,-5 3 0,5 1 2,0 5 5,0 0 8,4 0-7,4 1 4,-6 0-2,7 2 1,4-2 4,-2 0 0,5 0-3,-4 0-2,9-3 0,1 3-3,0 0 1,6-2 0,0 1-3,4-4-20,0 1-18,5-3-22,1-4-20,0-1-18,2-4-19,1 0-22,-4-1-21,3-5-106,-1-4-277,1-1 122</inkml:trace>
          <inkml:trace contextRef="#ctx0" brushRef="#br0" timeOffset="490.3467">762 257 56,'0'0'114,"0"0"3,0 0 0,0 0-18,0 0-18,0 0 3,0 0-12,-21 9-2,9-2 7,-2 1-9,-1 5 9,-4 2-4,0 3 0,4 1-13,-4-3-2,6 1-9,3-1-1,3 1 9,0 1-6,1 3-7,4-6-4,-1-1-6,6 5-1,2-1-2,5-6-2,1 1 6,1-5-9,4 4 0,1-5-5,4 0 1,-4-1-8,1-4 2,1 1 1,-3-3-11,3-3 13,-7 0 0,-4-3 1,0-1-2,-2 0-5,4-7-6,-7-1 12,-1 0 1,4-4-3,-6 0-2,6-7-2,-4 3-3,1-1-1,-3 6-2,0-1 0,-3 3-3,3 5 5,3 2-1,-3-3-7,-3 5-22,1-1-33,2 2-34,0 6-26,-1-6-19,1 6-36,0 0-90,0 0-280,0 0 124</inkml:trace>
          <inkml:trace contextRef="#ctx0" brushRef="#br0" timeOffset="1107.7857">1045 326 96,'0'0'135,"0"0"-16,0 0-2,0 0-24,0 0-6,0 0-7,0 0-11,0 0 4,0 0-8,12 21 2,-10-14 4,-2 4-11,3 0-10,0 2 6,-3 0 6,4 2-11,-4-2-3,0 4-10,3-1 12,-3 0-10,-3 1-2,6-3-4,-3 4-2,3-8-2,-3 2-5,3-1 0,-1-3-5,-2 3 3,6-4-5,-6 0-2,3-2 2,0 1 9,-1-3 11,-2-3-3,6 5 10,-6-5-1,8 2 4,-8-2-4,0 0-2,14-13-3,-9 8-9,1-1 2,1-3-2,1-4-2,-2 1-2,2-2-3,0-1-5,0-3 3,-1 3-1,8-8-3,-6 3-6,2-4 0,2 2-2,1 2-1,0 0-1,-3 5 3,0 0-2,-1 0 1,-1 4-6,1 3-1,-4 0 1,2 1 0,-2 3-2,4 1 0,-2-1-3,-8 4 1,20 1-1,-12 3 1,2 2 0,-5 0-1,6 1 0,-5 6 0,3-1 5,1 2 0,-5 1 1,4 1 2,-7 2 2,6 0 1,-4 1-4,-2 1-1,6-2 1,-5-1 0,-1 2 2,-1-1-2,4-4-2,-5 2-3,-5-2-15,10-2-21,-5-3-18,0-2-21,1 5-37,-1-8-26,0 4-36,0-8-152,0 0-351,0 0 156</inkml:trace>
          <inkml:trace contextRef="#ctx0" brushRef="#br0" timeOffset="1578.1162">2120 255 72,'-7'-5'137,"6"2"-32,1 3 2,-7-4-7,7 4-4,-14-6-3,6 6-5,-4-1-1,-3-1-7,1 2-1,-3 2 0,2 1 3,-3 1-12,-1-3-7,3 5-8,0 1-1,-1 2 1,1-2-7,2 1-5,-1 4-3,3 1-1,1-1-2,-2-2-4,2 2-5,3 2-3,2-1-2,3 1-7,1-2 4,2-3-2,0 1 2,2 0-2,1 0-1,3 1-2,7-2-3,-1 4-4,4-1 2,0-5 0,3 5-2,-5-2-4,0 1 3,1 0-2,-3-1 0,-2 1-4,-2-3 3,1 8-6,-4-9 7,-5 2-1,0 3-3,0-3-1,0 2 3,-3-1 0,1-3 1,-3-1 0,1 1 1,0 2 4,-2-7 10,0 3 4,3 0-3,3-5 1,-16 4 0,8-4-11,8 0 2,-18-7-11,11 0-24,-4 5-20,-2-4-43,2-5-20,-2 0-46,-1-3-144,3 2-318,1-3 140</inkml:trace>
          <inkml:trace contextRef="#ctx0" brushRef="#br0" timeOffset="1980.4019">2393 358 150,'0'0'191,"0"0"-9,0 0-21,0 0-16,0 0-17,0 0-11,0 0-15,0 0 7,-14 18-4,7-5-6,1 3 0,1 4-9,-4 6-8,6-4-5,0 3-9,-2 1-4,2-2-6,-4 1-7,4-4-6,2-2 2,-3 0-10,3-1-12,1-3-23,-2 1-36,-1 2-36,3-8-36,0 1-40,0-3-35,0-4-103,0-4-305,0 0 135</inkml:trace>
          <inkml:trace contextRef="#ctx0" brushRef="#br0" timeOffset="2364.6743">2521-93 29,'-3'-7'131,"3"7"-21,-7-5-32,7 5-35,0 0-50,-18 4-57,18-4-70,-10 4 31</inkml:trace>
          <inkml:trace contextRef="#ctx0" brushRef="#br0" timeOffset="4101.9093">2913 435 13,'0'0'140,"-13"-5"2,13 5 8,-14-4-10,14 4-16,-11-1-6,1 1-8,10 0-5,-22 1-13,13 3-4,-9 1-6,4 3-8,0 1-3,-2-2-9,2 4-1,1 3-6,-1 1-7,3 3-6,2-4 1,-2 9-4,-1-2-5,6-2 0,0-3-3,1 2-12,2-2 6,0 1-2,3 2 1,3-6-6,-3 0-1,5 1 0,1-6-4,7 3-2,-5-4-4,3-3-4,1-3 2,4 1 1,0-5 0,1-1 2,-3 0-3,2-6 1,-3-1 6,1-1 7,-3-2-2,-3-1 3,6-11 2,-4 0 3,-2 0 0,-2-1-1,4-1 4,-3-2-2,1 0 0,0 1-1,0-1 0,5 5 12,-5-1-3,-2 2 0,0 5 0,1 5-2,-4-4-1,2 4-3,-2 0-2,1 2 0,1 5-2,-3-1-4,1-2 7,0 3-4,-3 1-1,3 0-3,-3 2 1,0 4 1,0-16-4,0 14-1,0 2 0,0-6-1,3 0-2,-3 6 0,0 0-1,2-9-1,-2 9 1,0 0-2,3-9 2,-3 9-3,0-2-2,0 2 2,0 0-1,0 0-2,0 0 0,0 0 1,-3-9-3,3 9 3,0 0-6,0-7 2,0 7 0,0-8-1,0 8 1,-5-7-4,5 7 3,3-8 0,-3 8 2,0 0 1,-3-4-8,3 4 2,0 0 0,0 0 2,0 0 0,0 0-3,0-9 3,0 9 4,0 0-11,0 0 2,0 0-1,0 0-1,0 0-5,0 0 5,0 0 1,3 21-1,-6-6 0,3-1 2,-3 5-2,0 6 1,-2 1 2,-4 11 1,4-7-3,-8 5 3,7-4 1,-5 6 1,6-7 0,-1 10 0,0-3 0,6-6-2,0-2 1,7 12 7,3-13-4,7 8-6,-4-9 3,12 4 7,-4-6-6,-2-5 3,1-2-5,-2-1-2,1-6-4,-4-3 3,0 0-2,-1-1 2,-1-3-4,-6 0 2,6-4-10,-3-2 1,1 0 6,-3-2-2,1-3-2,4-2 1,-2-1-2,-2 2 0,4-7 2,-1 2 2,0-4-1,2-4-1,-3 7-2,1-5 2,4-3 3,-1 5-1,0-6 1,0 0 1,-1 5 1,-6 2 4,6-2-2,-3 6-4,-2-3 4,-2 4 3,1 2 6,3-3 4,-8 4 3,3 1 1,-1 0 9,-3 1 0,2-3-1,-4 6 1,0 3 0,3-8-3,-3-2 4,5 4 1,-5 6-6,0-7 0,0 7 1,0-7-4,0 7-3,0-7 2,0 7-2,0 0-5,-5-10 3,5 10 1,0-5-1,0 5-2,-1-8-1,1 8-1,0 0-1,-2-11-1,-1 8 1,3 3-1,-1-6-1,1 6 1,-7-5 0,7 5-2,0 0 8,-6-5-8,6 5 1,0-6-2,0 6-2,-8-6-2,8 6 0,-6-1 0,6 1 1,0 0-1,-16 3 0,8-2-5,2 5-3,-1-3 0,-1 2-3,2 4 1,0 0 4,-1 1-1,0 3 1,0 2 0,2-3-3,2 6-4,3-1 1,0-2 4,0 0 0,3 3 1,2 1 3,5 0 1,1-1 2,3 4-2,0 1 1,0-5-4,7 5-1,1-7-3,-1 0-3,4 0 2,-3-2-5,0 0 0,-4-3 1,-1-3 3,-1-1-2,1-3 2,1 0 4,-4-1 1,0-3 2,-1-3 0,1 3 6,-3-3-2,0-1-1,3-4 2,-1 0-1,1-3 6,0 2-4,1-3 3,-3-2-6,-4-2 4,5 1 3,1 2-2,-1-4-1,-2-2 0,3-2 4,-3 5-2,-3-3 0,3 2 3,-6 2 3,1 0-3,0 1-1,1-2 6,-1 7 8,-3-7 5,0 8-3,0-5-3,1 5 0,-4-4 0,0 1 0,0 2-2,0-1 4,0 3-5,0-2 1,0 0-3,-5 4-1,3-4-3,-4 1 1,4 4 0,-4-3-1,3 0-1,0 2 1,3 5-3,-8-11-2,5 9 3,-2-4-2,0 4 1,-1-3-4,6 5 0,-7-6 2,7 6 0,-7-5 1,7 5-4,-7-3 2,7 3 0,-8-5-2,8 5 2,0 0-6,0 0 4,-6-2-2,6 2-2,0 0 1,0 0-1,0 0-4,0 0-4,0 0-13,-20 3-3,20-3-6,-2 5-5,2-5 10,0 7 0,-2-1 3,-1-1 4,3 3 2,3 0 3,-3 2 1,4 0 3,0 6 3,3 2 1,-1 3 0,3 0 2,1 3 2,10 13-2,-2-11 6,-1 6-1,8-1-6,-7-6 13,-1 1-5,9 3 2,-6-6 0,4 3-2,7 0 1,-12-7-2,2 3 3,1-11 1,0 4 3,-9-7-5,1 1 6,-5-4-4,3-1 4,-3-1 2,-1-3-5,1 0 5,-9 0 1,16-7 0,-9 3 4,2-4-8,-3-1 4,2-1 6,3-3 0,-3-2-2,2 3 1,-6-7-3,6 5-5,1-5 0,-2 1 19,-1 4-1,2-1-2,-2-1 2,-5 2-3,5 3 4,-2 0 4,-3 3 4,0 1 6,-1 0 2,-2 0 1,5 2-6,-5 5-3,1-6-5,-1 1-2,0 5 0,5-3-7,-5 3-6,0 0 0,0 0-3,0 0 3,-13 14-2,10-7-4,-1 2 4,-1 2-1,-3 2-3,2 1-7,4 2-21,-4 0-29,-1-1-34,4 3-40,3-3-37,-1 1-41,1-6-170,4 4-404,0-9 179</inkml:trace>
          <inkml:trace contextRef="#ctx0" brushRef="#br0" timeOffset="4408.1309">4509 215 138,'0'-17'150,"5"9"-22,-4-2-32,4 1-34,-3 4-31,-1-3-54,4 5-35,1 2-30,-6 1-94,15 1 41</inkml:trace>
          <inkml:trace contextRef="#ctx0" brushRef="#br0" timeOffset="4965.5232">4658 502 100,'0'0'203,"0"0"-19,0 0-26,0 0-11,0 0-19,3 4-12,-3-4-10,3 11-10,0-3-8,-3-1-13,2 1-5,1 2-4,0 1-10,0-3-5,-3 4-3,3-2-4,2 1-7,-2 4 2,0-7-7,-3 5-4,0-1-3,7-4-2,-7-1-12,5 2 1,-2-2-2,-3-5-3,6 3 5,-6-5 1,3 5-6,-3-5 1,14 0-3,-3-6 3,4 0-1,-1-1-2,-1-6-3,2 3 1,3-3 0,-4-1 2,0 3-3,0 3-2,1-2-1,-7 3 3,4-1 0,-6 1-4,-2 2 8,2 1-9,-1 1-1,1-1-8,-6 4 14,5-3-5,-5 3-1,0 0-1,19 3 3,-11-3-2,3 5 0,0-2 0,3 5 1,3-1-2,4 0 2,-4-3-1,12 4-3,-2-1 7,-5 0-2,11-2 1,-9-1-2,-4-1-2,2 3-1,-1-5 4,-2-2 1,0 1 7,-3-7-5,-2 1 3,-5 1 2,1-6 8,-2-3-9,0 1 4,-5-5-1,3 4 2,-3-4 5,0 2 5,-6-1 6,0 2-1,0-3-4,0 4-5,-5-3 1,2 6 8,1 0 2,0 1-3,0 7-4,-1-2-9,6 5 4,-17 5-8,6 0-2,-1 7 4,-7 10 0,5 0-5,-5 19 6,2 2-4,1 7 4,-1 24 5,3 11-2,4 4 10,-9 36 0,6-36 1,6 38 0,0-37-2,6 37-1,2-43 1,-2-6 0,7-3 0,-3 1 2,-3-24 0,0 2 3,-1-3 4,-1-6 7,-4-5 5,-1-14 5,-5 1 20,2-4 6,-9-6-9,-3-5-1,-8-7-7,-5-5-3,-12-8-3,-2-10-6,-2-6 6,-4-3-15,-11-13-4,20 10-2,2-3-5,10-5 0,7 5-5,10-4-2,11-5-9,11-5-16,9-1-14,24-16-17,9-8-11,16-1-16,37-28-13,4 14-17,-26 27-12,35-16-25,-30 32-5,-3 0-16,9 7-3,-2 9-41,-2 9-187,-4 2-416,-25 3 184</inkml:trace>
        </inkml:traceGroup>
        <inkml:traceGroup>
          <inkml:annotationXML>
            <emma:emma xmlns:emma="http://www.w3.org/2003/04/emma" version="1.0">
              <emma:interpretation id="{B4316362-4032-4E4F-B3F0-6AD0394B5BDE}" emma:medium="tactile" emma:mode="ink">
                <msink:context xmlns:msink="http://schemas.microsoft.com/ink/2010/main" type="inkWord" rotatedBoundingBox="24447,2918 28197,3067 28163,3905 24413,3756"/>
              </emma:interpretation>
              <emma:one-of disjunction-type="recognition" id="oneOf1">
                <emma:interpretation id="interp5" emma:lang="en-IN" emma:confidence="0">
                  <emma:literal>motion</emma:literal>
                </emma:interpretation>
                <emma:interpretation id="interp6" emma:lang="en-IN" emma:confidence="0">
                  <emma:literal>mo lion</emma:literal>
                </emma:interpretation>
                <emma:interpretation id="interp7" emma:lang="en-IN" emma:confidence="0">
                  <emma:literal>mo pion</emma:literal>
                </emma:interpretation>
                <emma:interpretation id="interp8" emma:lang="en-IN" emma:confidence="0">
                  <emma:literal>mo tin</emma:literal>
                </emma:interpretation>
                <emma:interpretation id="interp9" emma:lang="en-IN" emma:confidence="0">
                  <emma:literal>mo ion</emma:literal>
                </emma:interpretation>
              </emma:one-of>
            </emma:emma>
          </inkml:annotationXML>
          <inkml:trace contextRef="#ctx0" brushRef="#br0" timeOffset="6072.3226">6260 472 95,'7'5'118,"-1"-2"1,2 6-7,-2-2-7,2 0-9,0 5-7,1-2-8,-1 5-2,0 2-5,2 8 2,-1-1-8,-1 2 8,2-1-3,1 1-7,0 4-8,1-1-1,-4-1-14,0-3 0,2-1-2,-7-6-4,5-1-5,-4-3 2,-4-2-1,2-1 5,-2-4 12,0 1 7,2-2 3,2-3 5,-2 2 3,-2-5 9,0 8-5,0-8-3,0 0-7,0 0-7,0 0-4,0 0-5,-6-29-5,6 19-6,0-2 9,-2-5-10,4 1-3,2 0 0,-4-2-5,2 1-6,4 1 1,2-11-11,5 2-7,-1 1 7,3 3-10,-3-5-5,2 6 4,2 1-7,-3 6 1,3 0-5,0 5-5,1-4-3,-1 5-1,0 2 1,-2 3-4,-5 1 0,2 2-2,7 1 1,-4 3 4,3 1-4,-2 2 4,-3 3 3,-2 3 0,2 0-1,-4 2 7,3 1-1,-3-3-1,0 11 0,-2-6 3,1 3-1,-6 3 0,4-6 8,-2-4-4,0 7-2,-1-7 8,0 3-4,-2-6-3,0-1 4,4-3-2,-4-1-2,2 4 3,-4-6 1,2-5 6,2 9 2,-2-9 3,0 0-3,0 0 4,0 0-3,0 0-4,-10-21 0,7 13 2,3-5 4,-1-3 2,1 4-5,-2-6 2,4 4-4,4-5 2,-4-1 4,9-2 0,-4-2 2,1 7-2,2-7-2,7 4 2,-6 2-1,0 3-5,4 4 2,-3-1 3,4 0-6,-2 4 6,2 0-1,-2 0-1,1 7-4,2-2-1,-6-1 2,10 8-1,-7-3-3,5 5 8,-4 1-2,4 5-4,-3-2 3,5 8 0,-7 3 1,2 1 1,1 1 1,-4 2 4,-2 1-4,0-1-2,3 11 0,-6-9 0,-2 0-1,-4-2-13,3 1-6,-4-4-37,-2-2-25,-4-4-29,-3-4-36,-3 0-48,-3-3-118,0-3-334,-4-2 148</inkml:trace>
          <inkml:trace contextRef="#ctx0" brushRef="#br0" timeOffset="6568.6443">7785 621 52,'0'0'153,"5"-11"-12,-5 11-14,0 0 10,-5-5-12,5 5-4,0 0-14,-1-6-14,1 6-10,0 0-9,0 0-9,0 0-3,0 0-12,-22 14 5,9-6 3,-1 2-1,-5 2-6,3 3-2,-5 7-6,4-3-1,-3 0-4,2-2-5,4 5-2,0 0 6,4 1-1,-1-2-2,6 2-3,1-4-3,8 3 3,0-3-4,0-1 3,7 1 0,7 2-2,-2-3-5,-1-2-1,6-5-2,7 0 1,-7 0-6,-1-7 1,1-1 2,-5 0-2,4-5 0,-5-3-1,-1 2 9,-2-8 3,1-3-1,0-5-3,-10-12-3,3 6-4,-6-5 4,-1-8-7,-10-1-1,3 1-3,0 10 0,-5 2-3,4-4 1,-4 5-4,-1 2 3,7 8-1,-5 0-3,10 4-30,-4 4-36,4 0-39,-4 2-13,3 2-22,3 3-23,0 0-33,0 0-101,16 14-318,-1-6 141</inkml:trace>
          <inkml:trace contextRef="#ctx0" brushRef="#br0" timeOffset="7411.6421">8259 720 118,'0'0'145,"16"-6"-11,-8 6-2,3-5-3,-1 5-5,2 0-5,-2-2-13,9-3-14,-3 3 6,-2-3-5,2 1-8,-4 0 7,3 2-5,3 0-8,-8 0-6,-4 2-4,7 0-5,-13 0-6,16-1-8,-8 2-2,3-1-7,-2 2-3,-3 0-5,6 1-3,-1 4-2,-2 0-1,1 0-4,-1 9 16,2-6-10,-1 6-1,-2 0-1,1 7-3,-1 0 1,0 0 0,-3 2 4,-2 0 2,-2 1-6,2-2 0,-3-5-2,-3 6-3,2-7-3,1-3-1,-3 4-4,-1-3-12,3-5-21,-1 1-23,2-4-15,-5 0-10,5-1-11,-1-3-14,1-4-46,0 0-54,0 0-125,0 0-344,-5-24 152</inkml:trace>
          <inkml:trace contextRef="#ctx0" brushRef="#br0" timeOffset="6977.4814">8337 509 123,'-3'-6'138,"3"6"-11,0-11 2,0 11 5,0-12 1,-3 11-1,3 1-4,0-9-10,0 9-5,-5-7-4,5 7-7,-2-9-8,2 9-13,0 0-8,0 0-9,0 0-8,-4-2-8,4 2-5,0 0-1,0 0-7,0 0-3,-4 17-1,0-13-7,2 3-1,2 8 4,-2 0 6,-1 4 1,2 7 11,-4 1 14,3 12-6,2 1-4,-1 0 0,-1 1-3,4 3-3,-2-2-3,3-2-2,-5-3-4,4-7-3,-4-1-2,4-4-6,-4 1 1,4-2-17,-5 1-24,1-10-15,-3 0-25,5 2-29,-4-3-40,-1-7-34,0 3-51,-6-6-158,6-1-396,-1-1 175</inkml:trace>
          <inkml:trace contextRef="#ctx0" brushRef="#br0" timeOffset="7774.4521">8809 383 57,'-4'-7'185,"4"-2"-19,0 4-22,-2 1-14,2 4-16,0-8-11,0 8-14,0 0-20,-8-4-34,8 4-38,0 0-31,0 0-42,-19 5-88,13-2-177,4 3 79</inkml:trace>
          <inkml:trace contextRef="#ctx0" brushRef="#br0" timeOffset="8276.4425">9078 695 88,'-13'0'140,"13"0"-15,-9 0-11,0 5-16,9-5-4,-18 0-13,9 2-8,-2 3-7,3-3-2,-8 9-8,2-3-6,-1 3 4,1 3-10,2 0-4,-3 5-4,3-2-6,1 4-5,1-2-6,2 3 10,5-7-5,-2 6-7,7-5 5,3 5 1,1-4-2,3-3 1,4 4-3,-3-4-5,7-3 15,-3-3-16,4 3 5,-1-8 10,0 1 12,4-4-6,-4 0 3,1-4-4,2 1 8,1-8-5,-7 3-2,7-6 1,-6-2-1,4-4-3,2-2-5,-4 2 1,1-2-5,-4-4-3,2 1 3,-1 2 3,0 2 2,2 1 3,-6 7 7,2-4-4,1 3-3,-3 3-6,-6 3 5,4 1-8,1 1-2,-6-1-2,3 0-1,-4 2-6,-3 5 3,11-3-4,-6 1-3,7 2 5,-12 0-5,8 5-3,2 0 1,-1 3-1,-1 0-2,-1 3-4,0 3 3,0-1 2,-1 1 3,0 4-2,-4 1-2,3 0 2,-2 6-1,2-7-6,-5 6 3,1 1 6,-1-2-1,5 2-7,-3-7 4,-1-4 1,2-1-3,-3-2 3,0-4 3,0 0-2,0 0 6,-3-2 16,3-5-3,0 0-5,0 0 3,0 0-4,6-17 12,-1 10 4,-2-7-2,2 0-7,-3-5 1,4 1-4,2-8-1,3 1 2,-2-1 1,4 0-2,3 2-2,-2-2-3,0 5 4,5-5-2,-1 8-1,-7 0 1,5 6-3,-2 1-3,0 1-2,0 5 1,-1 1-3,3 1-5,-4 6 3,3 2-3,3 5 3,3 9 0,1 2-2,2 9 5,-2 6-5,3 1 2,-4-2 1,-5 5-4,-2-5 3,-2 1-1,-2 3-9,-4-11-14,-3 3-43,-1-4-18,-2 0-41,-2-1-45,-9 3-65,-4-14-156,-8 4-418,-3-6 184</inkml:trace>
        </inkml:traceGroup>
        <inkml:traceGroup>
          <inkml:annotationXML>
            <emma:emma xmlns:emma="http://www.w3.org/2003/04/emma" version="1.0">
              <emma:interpretation id="{D245D1F5-A6FA-46F2-BE63-6F5FCAEB2368}" emma:medium="tactile" emma:mode="ink">
                <msink:context xmlns:msink="http://schemas.microsoft.com/ink/2010/main" type="inkWord" rotatedBoundingBox="29002,2958 32468,3096 32435,3915 28969,3777"/>
              </emma:interpretation>
              <emma:one-of disjunction-type="recognition" id="oneOf2">
                <emma:interpretation id="interp10" emma:lang="en-IN" emma:confidence="0">
                  <emma:literal>under</emma:literal>
                </emma:interpretation>
                <emma:interpretation id="interp11" emma:lang="en-IN" emma:confidence="0">
                  <emma:literal>render</emma:literal>
                </emma:interpretation>
                <emma:interpretation id="interp12" emma:lang="en-IN" emma:confidence="0">
                  <emma:literal>tender</emma:literal>
                </emma:interpretation>
                <emma:interpretation id="interp13" emma:lang="en-IN" emma:confidence="0">
                  <emma:literal>lender</emma:literal>
                </emma:interpretation>
                <emma:interpretation id="interp14" emma:lang="en-IN" emma:confidence="0">
                  <emma:literal>Lender</emma:literal>
                </emma:interpretation>
              </emma:one-of>
            </emma:emma>
          </inkml:annotationXML>
          <inkml:trace contextRef="#ctx0" brushRef="#br0" timeOffset="9570.7417">10840 529 71,'0'0'161,"2"-7"-2,-2 7-4,0-7-8,0 7-11,0 0-16,-2-9-12,2 9-14,0 0-7,0 0-13,0 0-13,0 0 3,0 0-8,-4 25-4,0-13-4,0 6-3,-3-3 3,6 11-6,-6 0-1,6 3 1,1 1-1,-5 10-1,5-2-3,5-8-4,3 6 3,0-7-1,3-2-2,3 1 1,2-3-3,4-1-2,1-5 1,1-3-5,2 0-3,4-6-2,1-4 3,4-3-7,-3-5 3,3-5-3,0-2-5,-3-1 0,-1-6-5,7-6-3,-11 4 2,-1 0-2,0-2-5,-5-5-1,1 1-7,-2 3-2,-4-1 3,-3 7-2,-2-3-1,1 3 1,-4 7 3,-4-2-2,4 2 2,-4 1-1,2 0 1,-4 7-3,-11-5 0,11 5 4,-19 5-3,2 2 1,0 5 4,-1-3-1,-6 7-1,6-2 7,-3 1-6,5 4 3,2 3-5,1-7 3,4 1 1,1 3-2,2-2 3,1 1-1,5-3 3,0 3 0,5-2 2,-2-1-4,1-4 0,4-1 3,-1 1 2,5-3-2,-2 0 2,-2-6-2,4-1 5,1 1-1,0-2-3,-2-5-1,0 1 0,0-3 6,3-3-11,5 1 10,-5-2-2,2-2-5,5-7 1,-1 6 8,1-5-5,-2-2-3,-4 0 2,4 7-5,-1-3 8,1-2-5,-3 11-4,1-4 5,-6 1-1,0 7-5,-3-2-1,1 1 7,3 4-3,0-1-3,-4 2 5,6 0-3,-4 2 1,4 4 0,0 0 5,-6-2-9,2 3 3,5 1 0,-5 3 8,1 4-3,-9-6-4,5 5 2,5 0-3,-9 7 4,-3-11 0,6 8-4,-6-2-3,5-3 6,-4 5-3,-1-4 2,2-3 7,-2-1-7,0 0 3,0-4-6,0 1 12,0-2 1,0-5 11,0 7 13,0-7-7,0 0 0,0 0-8,0 0 3,0 0-8,0-22 6,0 14-5,0-3-2,5 0-1,-4-4-2,4 5 1,1-6-2,-3 0 3,9-4 1,-3-2-4,5-4-9,-3 9 13,5-4-6,0-2 2,3 1-4,5 2 1,1 0 0,2 2 0,-2 4 0,-3-2 2,3 9-4,-2-2 0,-3 3-2,1 0 1,-1 6-5,1 0 4,-5 2 1,3 3 3,-4 7-4,-2-3 0,-4 3 1,3 6 7,-5 4 0,1 4 5,-3 3-5,-3-6 6,-2 6-2,-2-3 1,-3 4-4,1-4-1,0 4 0,-3-5 2,-5-3-6,6 2-25,-3-1-28,2-5-31,1-2-26,0 1-40,3-3-54,-1-9-123,-4 2-349,2 2 154</inkml:trace>
          <inkml:trace contextRef="#ctx0" brushRef="#br0" timeOffset="10506.8312">12626 843 99,'-14'-1'179,"1"-4"-2,-6 4-12,5 0 0,-2-3-17,1 4-17,2 0-13,-1 0-9,4 4-14,-2-3-5,-1 7-9,3-2-8,-2 4-8,-1 0-6,7 6-4,-2-3-10,6 3-2,-2 4-6,-3-1-3,6-5 1,7 12-9,0-8 0,-3 1-9,15 1-7,-2 0-2,3-1-2,-4-8-1,0-1-3,4-3 5,-4-4-2,1-1 0,3-5-2,0-2 2,-3-3-2,-3-5-5,1-2 4,0-6-2,0-2 0,7-13 3,-4-2-10,-3-3 8,1-2 2,-1 1-4,0-6 2,-1 0 5,-1 8-4,-2-2 5,1-2-2,-3 7 4,-2 9 4,2 1 9,-2-2 1,-4 3 1,-2 6 6,6-1-1,-4 2-2,-2 8 1,5 2 12,-5 0-8,0 2-5,0 3-4,0 4-2,0 0-4,0 0-1,0 0 0,-15 29-3,9-15 2,-2 3-4,-3 9-3,2 1 1,2-1-1,-5 11-2,4 3-2,1 2 3,12 1-1,-3-1 1,6 7 4,4-4-3,4-4 0,5 1 5,-2 0-3,3-8-1,-3-9 1,0-3-5,0-4 0,-4 0 1,0-5-4,2-6 1,-3 0 3,-4-5-4,10-4 0,-6 2-5,2-5-5,3-3 5,-3-1-7,3 0-5,2-7-11,-1-3-8,1 2 2,-1-4-3,1-1 0,1 0 1,-2-1 7,-4 2 1,3 1-1,-9 6 18,-1-1 7,1 3 10,-6 3 1,1 2 2,0-3 1,-2 4-2,0-2-3,-6 1 0,3 0 0,0 7-3,-6-11 3,-1 8-1,7 3-1,-15-4-2,2 4 2,-1 4-5,3-1 3,-2 4-1,-1 2 1,-2 1-3,5 3 3,1-1 0,-1 7 0,3-1 1,4-2-3,-6 2 7,10 0-2,-1 3-3,2 4 0,-1-4 3,7-2-3,-1-4 2,0 2-1,4-2 1,2-1 4,1-2-5,-2-1 0,0-7 3,3 2-3,-1-4 1,3-3 4,1 0-6,-3-2-2,5-3 4,-3-6 0,11 0-7,-6-2 1,1-4-2,-2-2-6,1-1-1,6-12 1,-7-3-4,4 7 1,-2-4 0,2 1-1,-7 7-1,-3 2 5,1-2-1,-3 2 2,1 1 6,-7 9 8,1-3 7,-3 1-1,3 6 5,-4-1 3,0 3-1,-2 0-7,6 2 3,-7-1-6,0 6-2,6-5-2,-6 5-2,0 0-3,0 0 0,0 0 6,0 0-4,8 24 1,-5-8 3,0 4 0,-1 6 6,9 3 9,-3 8 8,8 3 1,3 2 2,1 0 1,2 0 1,8 0-7,2-2 2,3-7-2,-1-1 0,1-8-3,3-2 0,-9-9-19,-1-6-19,7-1-36,-2-9-54,-5-5-60,10-13-78,-14-2-167,0-7-443,-8-11 196</inkml:trace>
        </inkml:traceGroup>
      </inkml:traceGroup>
    </inkml:traceGroup>
    <inkml:traceGroup>
      <inkml:annotationXML>
        <emma:emma xmlns:emma="http://www.w3.org/2003/04/emma" version="1.0">
          <emma:interpretation id="{F686852E-8C8B-4DB1-84D0-86F8019FEA43}" emma:medium="tactile" emma:mode="ink">
            <msink:context xmlns:msink="http://schemas.microsoft.com/ink/2010/main" type="paragraph" rotatedBoundingBox="17800,3476 22829,4277 22549,6036 17520,5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C9373B-DD7C-4B66-A202-6D2572738EAE}" emma:medium="tactile" emma:mode="ink">
              <msink:context xmlns:msink="http://schemas.microsoft.com/ink/2010/main" type="line" rotatedBoundingBox="17800,3476 22829,4277 22549,6036 17520,5236"/>
            </emma:interpretation>
          </emma:emma>
        </inkml:annotationXML>
        <inkml:traceGroup>
          <inkml:annotationXML>
            <emma:emma xmlns:emma="http://www.w3.org/2003/04/emma" version="1.0">
              <emma:interpretation id="{9689B2B8-BA49-42BB-84C2-FDC3163BFE65}" emma:medium="tactile" emma:mode="ink">
                <msink:context xmlns:msink="http://schemas.microsoft.com/ink/2010/main" type="inkWord" rotatedBoundingBox="17800,3476 22829,4277 22549,6036 17520,5236"/>
              </emma:interpretation>
              <emma:one-of disjunction-type="recognition" id="oneOf3">
                <emma:interpretation id="interp15" emma:lang="en-IN" emma:confidence="0">
                  <emma:literal>gravity</emma:literal>
                </emma:interpretation>
                <emma:interpretation id="interp16" emma:lang="en-IN" emma:confidence="0">
                  <emma:literal>gravihf</emma:literal>
                </emma:interpretation>
              </emma:one-of>
            </emma:emma>
          </inkml:annotationXML>
          <inkml:trace contextRef="#ctx0" brushRef="#br0" timeOffset="11769.623">651 1322 105,'0'-6'171,"-4"-4"-8,-3 5-24,4-2-10,-5 2-15,2 2-3,3-3-8,-5 1-12,0 2-9,-3 3-7,11 0-5,-27 10-15,11-3 6,-6 7-10,-3 5-5,4-1-2,1 5 0,1-3-9,1 5-1,-2-2 0,2-1-4,1 4-6,3-4-2,4-5-6,6-3-1,-6 3-1,5-3 1,5-2 2,0-3-7,3 1-5,-1-2 4,8-2-5,-4-3 1,5-2 0,0-1-2,10-1-3,-4-5-6,3 1-2,-1-5 5,2-5-6,0 1 3,-1-3 0,-1 0-2,-2-1 0,2-1-2,-3 0 1,-5 1 8,2 7-2,-5-4-3,1 8 7,-2-1 8,2 0 4,-6 3-6,0 3-7,2-1 0,-5 3 2,0 0 3,0 0-3,3 22 5,-3-6 0,-4 9 11,-1 1-2,3 2 0,-1 3 9,3 5 5,-5 7 12,1-1-3,5 3 8,-2 0 2,2-1 6,-1 4 4,0 4-6,5-5-2,-5 1-2,0-3-2,-5-2 1,2-8-4,-3-6 1,-2-3 1,0 0-3,-8-7 4,0-1 0,-6-1-1,-8-8-7,-13-1 1,-9-8-6,-6-1-6,-28-6-4,1-8-26,-8 1-24,-3-6-41,-44-5-31,41 10-52,7-7-63,-4 1-203,12-2-449,8-3 198</inkml:trace>
          <inkml:trace contextRef="#ctx0" brushRef="#br0" timeOffset="12368.048">885 1693 128,'0'0'155,"0"0"-5,0 0-12,0 0-25,2-7-6,-2 7-12,0 0-8,0 0-12,0 0-8,14 11-4,-8-5 3,1-1-1,2 7-8,1 1 5,1-1-4,-2 6-4,4-4-4,-1 8-3,3 1-4,-6-8 2,2 7-3,-1 2-2,-2-10-5,-2 5-3,-3-1 0,0-8-5,-1 1-2,-2 1 1,6-4 0,-6-2 14,0-2 21,0-4 18,3 8 14,-3-8 11,0 0-5,0 0-13,0 0-6,5-17-12,-2 8-5,0-9-4,4 3-8,-1-8 9,2-3-20,0 0-10,6 0-12,7-8-20,7 2-11,0 3-20,6 4-18,0-1-14,6 3-15,-1 1-20,1 6-46,7 6-30,-1-2-30,-5 3-156,-11 7-392,-3-1 174</inkml:trace>
          <inkml:trace contextRef="#ctx0" brushRef="#br0" timeOffset="13068.5461">1753 1777 137,'0'0'189,"0"0"-6,-13 1-22,13-1-6,-17-1-9,9 2-9,-2 1-13,-1 0-15,0 1-7,-1 2-11,-3 2-7,4 2-10,3-2-7,-3 2-5,4-4-8,0 7-6,-2-2 0,4-2-9,-3 1-6,7 4 4,-6-6-6,4 4-7,0 1-1,3-3-8,-2-1-19,2 1-9,0-3-5,0-3 0,-3 8 4,3-11 2,3 8 2,-3-3 2,0-5 1,0 0 1,0 0-1,0 0 6,26-10-5,-19 4 1,9-2-1,-5-1 3,7-7 0,-4 6 0,2-2-1,7-4 0,-8 8 1,-1-1-3,2-3 4,-5 1 16,-3 7 9,3-1-1,-8-1 3,3 2 0,1-3-2,-7 7-3,7-6-6,-7 6-3,0-5 3,0 5-2,7-3-2,-7 3 0,0 0-1,0 0-2,0 0 0,5-5-2,-5 5-5,0 0-1,0 0 3,0 0-2,0 0-1,0 0-2,0 0 6,0 0-3,-7 26-3,2-21 0,5 5 4,0 2 0,0-2-2,7 4 5,-4 2 0,2 0-5,1-3 1,7 6 2,-1-5 2,2 2-2,7-1 1,-4-1-5,2-3 7,-3-3-3,-2 2 2,4-7 0,-7-1 1,2-4-5,-1 0 8,2-6 1,1-1 2,-3 0-2,-1-6 8,-3 4 0,2-5-6,-1-1-1,-1-2 1,-2 5-2,2-5-3,0 1 0,-1 3 2,-3-2-2,-1 3-1,4 2-4,-3 2 2,0 3 3,0-4 1,-2 4 0,-2 0-4,5 2-5,-5 5 1,1-7-4,-1 2-3,0 5-14,5-7 1,-5 7-11,0 0-10,0 0-19,0 0-14,0 0-4,0 0-5,0 0-15,0 0-23,0 0-30,0 0-125,0 0-298,0 0 132</inkml:trace>
          <inkml:trace contextRef="#ctx0" brushRef="#br0" timeOffset="13546.8894">2434 1771 123,'0'0'109,"0"0"9,0 0-7,0 0-9,0 0-15,0 0 0,0 0-1,8 2-13,-8-2-6,0 0-3,0 0-2,0 0-5,0 0-3,2 5 6,-2-5 0,0 0-1,0 0-4,0 0 3,6 2-2,-6-2-2,0 0-8,0 0 5,0 0-4,0 0-1,0 0-1,0 0-7,0 0 0,6 3-5,-6-3-8,0 0 2,2 7-2,-2-1-4,4-1-1,-2 5 6,4 1-8,1 0-1,-1 5-4,-4 0-3,9 2 4,-8-1 2,5 9 1,-2-1-8,5-7 7,-1 6 5,2-2 3,-2 0 3,2-5 7,1-3 8,1 0 0,-4-3-1,-2 1 4,1-5 11,-3 0 20,2-5-1,3-2 0,-1 0-4,-10 0-4,19-10-8,-7-5-3,3 1-7,-4 0-8,0-12 0,1 3-2,3-3-7,-1-9-5,-1 7-6,-4 2 6,8-5-27,-2 8-29,-6-2-24,5 3-9,4 1-17,-9 5-36,4 3-27,-4 0-41,6 3-63,-1 0-155,0 3-432,5 2 192</inkml:trace>
          <inkml:trace contextRef="#ctx0" brushRef="#br0" timeOffset="16215.7814">3213 1457 95,'11'0'223,"-11"0"-4,0 0-3,13 0-13,-13 0-11,6-4-20,-6 4-10,0 0-11,11-3-11,-11 3-6,0 0-14,10-2-10,-10 2-12,0 0-9,0 0-9,1-3-6,-1 3-7,0 0-12,0 0-8,0 0-23,0 0-35,0 0-42,0 0-64,0 0-53,0 0-25,0 0-160,0 0-383,0 0 170</inkml:trace>
          <inkml:trace contextRef="#ctx0" brushRef="#br0" timeOffset="13885.1291">3278 1849 153,'0'0'167,"0"0"-9,-8 7-11,8-7-10,-6 8-7,4 0 5,-3 1-8,2-1-12,-1 3-10,2 7-10,-3 1-5,4-1-10,-1-3-6,-1 4-7,1-1-6,1 0-5,-6-3-9,3 1-35,2-1-26,0-4-48,-2 1-16,4-1-37,-2-2-38,-1-2-103,3 0-277,-2 2 123</inkml:trace>
          <inkml:trace contextRef="#ctx0" brushRef="#br0" timeOffset="15126.0079">3385 1733 152,'0'0'153,"-14"-3"-6,14 3 4,0 0-7,0 0 4,0 0-1,0 0-4,0 0-6,0 0-3,-8-1-5,8 1 3,0 0-12,0 0-9,0 0-9,0 0-10,0 0-7,0 0-11,43-2-6,-16 2-5,3 0-6,11 2-8,6-1-3,-2-1-25,-3 3-24,1-2-38,-10 3-43,-3-4-50,0-4-58,-11 4-167,2-4-388,-7 0 172</inkml:trace>
          <inkml:trace contextRef="#ctx0" brushRef="#br0" timeOffset="14567.6103">3588 1471 48,'4'-7'228,"-2"0"-17,4 2-20,-4 1-19,0-2-12,-2 6-22,4-4-12,-4 4-14,0 0-11,0 0-12,0 0-9,0 0-3,10 15-7,-10-4-4,3 3 5,-3-2-4,2 7-8,-1-1 2,2 8-8,-1-1-1,3 14 1,-5-7-3,4 5 1,-4 4 1,-3-1-3,2-3 2,-6 7 1,-2-2-8,4 2-1,-4-3-6,5-1-3,-2-3-1,0-7-1,4 8-7,2-13 0,0 0 0,0 2-5,3-9-1,2-2-1,0 0 0,0-1-2,-2-7-1,0 2 3,2-5-1,-2-2-3,3-1 1,-6-2-9,17-5-4,-1-6 1,0 0-9,-5-4-11,7-8-9,-1-2 1,3 2-7,-1-2-1,8-7-11,2 0 4,-1 5 2,-7 11 6,-2-3 4,-5 5 0,2 4 2,-8 3 3,4-3-1,-4 6 1,0-2-3,-2 1 7,-6 5-1,7 0 0,-7 0 2,11 11-2,-8-4 5,5 1 5,-8 4 0,5-1-3,1 2 5,3 2 1,-4-1 3,5 3-3,4-2 1,6 3 3,7-3 2,-1 0-2,-1-1 4,3-2-1,-1-2 0,0 2 0,0-9 5,-10 1 1,2-4 0,-3-4-1,1 2 10,-1-7 5,-2-1-3,-1 3-1,-2-5-6,3-2 2,-4-2 0,-2 6-2,-5-6-3,3 5 1,1 3 4,-6-5 7,5 5 7,-4-1 1,-2 0-6,5 4-4,-5 0-4,0 5-4,0 0 3,0 0-3,0 0 0,-21 19-3,7-3-2,-3 6 2,-4 4 0,1 8-2,-1 10-1,0-2 3,1 8-4,-2 24 0,-4 0 1,6 7-1,-2 0 4,8 2-1,1 3-2,3-6-1,4-1 7,0 4-6,-2-8 2,2-25-2,6 0-3,0-8 4,-2-14 1,-7-3 4,4-10 15,-6 1 24,3-9 8,-3-1-2,0-10 1,-10-5-6,-3-8-4,-7-11-5,-4-10-1,3 2-5,4-7-2,0 1-2,2-7-8,6-3-4,12-1-2,2-1-16,10-1-8,10 8-6,9 0-12,3 5-16,16 4-34,3 7-28,30-1-20,-3 13-41,12 5-29,-2 10-41,2 1-167,3 2-435,-25-3 192</inkml:trace>
        </inkml:traceGroup>
      </inkml:traceGroup>
    </inkml:traceGroup>
    <inkml:traceGroup>
      <inkml:annotationXML>
        <emma:emma xmlns:emma="http://www.w3.org/2003/04/emma" version="1.0">
          <emma:interpretation id="{6800DE42-B7DC-4844-8381-811E339A40DD}" emma:medium="tactile" emma:mode="ink">
            <msink:context xmlns:msink="http://schemas.microsoft.com/ink/2010/main" type="paragraph" rotatedBoundingBox="19032,6353 25575,6468 25549,7958 19005,7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52A1B4-E886-40F5-8DE7-5640A9931A10}" emma:medium="tactile" emma:mode="ink">
              <msink:context xmlns:msink="http://schemas.microsoft.com/ink/2010/main" type="line" rotatedBoundingBox="19032,6353 25575,6468 25549,7958 19005,7843"/>
            </emma:interpretation>
          </emma:emma>
        </inkml:annotationXML>
        <inkml:traceGroup>
          <inkml:annotationXML>
            <emma:emma xmlns:emma="http://www.w3.org/2003/04/emma" version="1.0">
              <emma:interpretation id="{9DF2D672-5018-4C07-A2C7-B098FEC5EFC6}" emma:medium="tactile" emma:mode="ink">
                <msink:context xmlns:msink="http://schemas.microsoft.com/ink/2010/main" type="inkWord" rotatedBoundingBox="19032,6353 25575,6468 25549,7958 19005,7843"/>
              </emma:interpretation>
              <emma:one-of disjunction-type="recognition" id="oneOf4">
                <emma:interpretation id="interp17" emma:lang="en-IN" emma:confidence="0">
                  <emma:literal>VI-legit</emma:literal>
                </emma:interpretation>
                <emma:interpretation id="interp18" emma:lang="en-IN" emma:confidence="0">
                  <emma:literal>v=utgt</emma:literal>
                </emma:interpretation>
                <emma:interpretation id="interp19" emma:lang="en-IN" emma:confidence="0">
                  <emma:literal>VI-Unigate</emma:literal>
                </emma:interpretation>
                <emma:interpretation id="interp20" emma:lang="en-IN" emma:confidence="0">
                  <emma:literal>VI-urge</emma:literal>
                </emma:interpretation>
                <emma:interpretation id="interp21" emma:lang="en-IN" emma:confidence="0">
                  <emma:literal>Vo-Unigate</emma:literal>
                </emma:interpretation>
              </emma:one-of>
            </emma:emma>
          </inkml:annotationXML>
          <inkml:trace contextRef="#ctx0" brushRef="#br0" timeOffset="19605.6932">3398 3979 137,'0'0'147,"0"0"-14,0 0-14,0 0-11,0 0-12,0 0-10,0 0 11,0 0-4,0 0-6,-3 18 0,3-18-3,3 11-7,-3-3 5,2 0 7,-2 3-4,4 3 4,-2 4-3,-2-1-6,6-1-8,-4 3-3,3 3-2,-4 4-9,6 0 2,0-3 10,0 2-7,-1 5-8,0-5-1,2 2-4,0-1 0,0 1-5,-2 1 4,5-2-5,-3-4 1,0-4-5,0-1-3,0 0-4,2-1 1,-1-2-2,4-1-2,-1-5-2,-1 4-2,4-5-2,-3-1 3,4-2-2,1-4-3,-1-2 1,3-3-2,-1 1 3,-1-6 5,0 1 1,-1-4-1,5-2-7,-7-7-2,7-4 2,-7 0-5,0-1 0,3-12-2,-7 11 1,-2-11-5,-2 10-2,0 3 2,-4 0-2,-2-1-4,0 3 1,0 8 6,0 1 4,0 0 4,-2 7 3,2-4 1,0 4-7,2 3 0,-4-3-3,2 8-3,-1-11 3,1 11-8,0-5-1,0 5-5,0 0 1,0 0 1,0 0-2,0 0-2,-7 17 2,6 1 3,1-3-5,-5 5 6,5-1-4,-1 5-1,1 6 2,0-2 3,1 3 0,4 6-2,4 2 2,-1-12 2,10 9-1,1 0-7,4-4-17,3-3-24,-3-6-27,11 3-43,3-6-35,5-4-70,2 6-64,0-7-172,-1-2-491,-2-4 216</inkml:trace>
          <inkml:trace contextRef="#ctx0" brushRef="#br0" timeOffset="20219.3588">4528 4279 203,'0'0'205,"-6"-5"-2,6 5-4,0 0-7,0-7-6,0 7-19,0 0-16,6-3-16,-6 3-14,13-7-8,-5 5-10,7 0-12,1 2-4,5 0-8,10 0 3,1 2-7,8 2 1,4-3-5,-9-1-6,7 0-1,6 4-5,-7-2-5,-10-1-8,12-1 0,-11 4-6,-1-4-5,2 0-2,-12 1 0,1-6-9,-1 5-16,-1-1-11,-1-1-14,-5-3-21,-6 1-33,2 1-44,-2-1-35,0 1-40,-8 3-221,4-7-445,-4 1 198</inkml:trace>
          <inkml:trace contextRef="#ctx0" brushRef="#br0" timeOffset="20411.9726">4813 3961 148,'0'0'201,"-8"-3"-18,8 3-23,0 0-16,0 0-9,0 0-15,0 0-9,-8 9 2,6-1 18,-3 2-12,4 7 8,-5 0-1,-1 8-12,-1-1 3,2 4-9,0 2-9,-1 7-2,3 3-12,0-2-7,-2-1-5,1 1-7,2-10-5,-3 13-9,1-14 1,2-1-11,-3 0-16,6 3-20,-3-7-44,6 3-40,-3-6-38,6 4-51,2-2-45,6-2-169,0 0-413,5-5 183</inkml:trace>
          <inkml:trace contextRef="#ctx0" brushRef="#br0" timeOffset="21171.626">6189 4127 137,'-17'-7'167,"-4"0"-10,-10 2 0,2-2-15,1 3-6,-15 3-6,2-1-15,9 4-3,-2-1-4,2 3-14,3 5-5,1 1-14,6 3-8,0-1-8,3-1-5,5 0-3,-1 11-1,7-8-4,-4-1-2,5 3-6,7-2-6,-1-3-3,1 4-1,1-8-3,6 3-6,-1-2-2,2 3-10,2-3-7,1 1-15,8-2-8,-5-3 5,2-4 1,3 3-1,-10-6 3,10-1-14,-5-2 4,-1-1 9,-4 4-3,2-7 0,0 3-1,1-3 3,-5 0 5,3-2-1,-4 5 0,2-1 6,-2 1 2,1 0 0,-1-1 20,0 1-3,-4 4 2,3-4 2,-2 3 7,-3 4-6,9-5 1,-9 5-5,5-7-2,-5 7-4,3-3 1,-3 3-4,0 0 4,0 0 3,7 15 2,-6-5-1,-1 4 4,0 2 2,-1 8 5,1 2 2,-4 1-1,-7 14 11,5-4 0,-7 4 5,2 2 4,0-3 0,3 6-5,-3 2 2,2 0-4,-1 0-3,2 3 2,-1-2-1,1-2-1,-3 0-2,5-4 3,-4 1 0,2 1 1,-3-6 0,3-12 3,-4 2-5,-3-5 0,-2-4 11,-3 3 4,-7-8 0,0-4-6,-8-1-1,-4-1-4,-10-8-6,-4 0-3,-4-8-1,1-3-8,-20-12-26,-6 1-28,4-5-28,-2-1-37,2-6-54,7-12-37,20 15-80,6-5-145,8-4-447,10 0 198</inkml:trace>
          <inkml:trace contextRef="#ctx0" brushRef="#br0" timeOffset="22499.8919">6689 4137 28,'-15'-1'160,"15"1"-11,-11-2-5,11 2-9,0 0-5,-16-1-9,12-2-3,4 3-8,0 0-9,-21 3-8,21-3-3,-14-3-7,14 3-5,-11 3-5,11-3-4,0 0-5,-13-3-7,13 3-7,0 0-2,0 0-6,0 0 0,0 0-4,0 0-5,0 0-1,-11 3-7,11-3-1,0 0-2,0 0-1,0 0-1,0 0-2,-5 4-4,5-4 1,0 0 0,-3 4-3,3-4 0,-6 4 5,6-4 2,0 0 1,-11 2-1,11-2 0,-8 2-3,8-2 1,-6 4 2,6-4 2,-8 3-2,8-3 6,0 0-2,0 0 10,-7 4-4,7-4 2,0 0 5,0 0-2,0 0 0,-7 1-2,7-1 3,0 0-4,0 0-3,0 0-5,0 0 0,0 0 0,0 0-7,0 0 1,0 0-6,0 0 0,0 0 1,0 0-1,0 0 0,0 0 1,0 0-3,28 12 5,-9-12-4,9 7-1,17-2 10,2 4-7,5-2 1,4 0-2,7 0-3,-3-2-7,-2-2-17,-1 0-27,-2 1-30,-6-4-44,0-4-61,-7-2-271,-11-1-487,-4-3 216</inkml:trace>
          <inkml:trace contextRef="#ctx0" brushRef="#br0" timeOffset="21870.4505">6919 3801 42,'2'-7'180,"-2"7"0,0-7-4,0 7-3,0 0-9,0 0-19,0 0-17,0 0-13,0 0-10,0 0-11,0 0-13,0 0-6,0 0-2,0 0-1,-24 19-2,13-9-4,2 3 7,-1 3-1,-7 3 4,9-1-4,-6 6-3,-2 9 15,-3 3-1,-2 0-3,9 4 4,4-2-8,0 0 1,2-1-2,-1 5-2,1-2-11,4 3 6,-1-3-2,0-1-4,3-7-8,0-4-7,-2 8-2,4-11-4,-2 1 0,0 0-1,6-4-7,-6-3-4,8 2 0,-1-4-4,-4-4-1,6 2 0,-1 0 1,0-4-5,0 1-3,3-5 6,-2-1-20,2-2-18,10-1-17,0-2-25,7 3-16,4-9-17,2-1-29,9-6-28,9-2-29,-3-1-18,8-4-28,0-1-33,0 3-134,16-12-421,-18 9 187</inkml:trace>
          <inkml:trace contextRef="#ctx0" brushRef="#br0" timeOffset="17937.1404">852 3805 66,'0'0'131,"0"0"-8,0 0 4,10 15 1,-6-6-7,1 4-4,-2 2-4,-1-1-3,4 5-9,-3 0 3,0 0 5,2 7 2,-3-1-1,-1 1-10,-1 0-9,5-1-3,1 3-1,-2-2 0,0 1-4,3-1-6,-4-2-3,1 0 2,0 3-6,0-5-10,3 8 1,-3-2-9,1-2-2,1 4-1,2-4-3,-3-1-2,5 1-5,-7-3-2,-2-3-4,4 1-2,-3 0-1,1-5-3,0 3-3,0-8 1,0-2-6,-3 3 2,0-8-4,7 4 2,-7-1 8,0 0 23,0-7 2,4 4 7,-4 0 17,0-4 9,0 0 19,7 4-24,-7-4-7,0 0-6,0 0-5,14-12-8,-8 1-1,-1-3-5,6-1 0,-5-1 0,7-9-3,-2 3-10,3-15-11,4-3 1,-2 2 1,1-3-1,0 0-5,-4 1 0,1-4-13,0 0-5,4-1-6,-9 1-7,4 3-4,1 7 0,-6 6-8,0 4 2,-3 6-11,-2 2-23,2 4-32,-4 3-40,1 1-51,-2 0-43,0 8-19,14-2-30,-5 2-231,7 2-543,0 2 240</inkml:trace>
          <inkml:trace contextRef="#ctx0" brushRef="#br0" timeOffset="18348.7143">2010 4204 197,'0'0'198,"-9"-3"-4,9 3-1,-3-5-12,3 5-9,0 0-12,0 0-11,0 0-14,0 0-8,0 0-15,0 0-11,0 0-7,0 0-8,0 0-11,0 0-3,0 0-7,0 0-11,24-2-4,-10 2-3,6 2-4,9-1-6,4 3-8,-3-2-5,5 1-20,-2-3-21,11 3-38,-12-3-28,-2 0-39,14 0-42,-15 0-196,-9 0-390,9 0 173</inkml:trace>
          <inkml:trace contextRef="#ctx0" brushRef="#br0" timeOffset="18670.2463">1936 4435 10,'0'0'192,"-8"2"2,8-2-2,0 0-5,0 0-9,0 0-5,0 0-10,0 0-11,0 0-12,0 0-16,0 0-8,19 11-9,-5-10-6,4 1-13,10-4-4,4 4-10,14 3-6,-5-2-7,2 1-6,2 0-12,-2-3-20,-2-1-29,2 0-29,-12 0-26,-2 0-51,6-5-40,-7-2-209,-9 2-389,2-2 173</inkml:trace>
        </inkml:traceGroup>
      </inkml:traceGroup>
    </inkml:traceGroup>
    <inkml:traceGroup>
      <inkml:annotationXML>
        <emma:emma xmlns:emma="http://www.w3.org/2003/04/emma" version="1.0">
          <emma:interpretation id="{D5AA0C34-05FC-4AB5-8AA3-AA982C9F67DC}" emma:medium="tactile" emma:mode="ink">
            <msink:context xmlns:msink="http://schemas.microsoft.com/ink/2010/main" type="paragraph" rotatedBoundingBox="18601,7817 26623,8507 26485,10106 18463,9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CABED4-1890-4BE4-94A3-124A0F53A701}" emma:medium="tactile" emma:mode="ink">
              <msink:context xmlns:msink="http://schemas.microsoft.com/ink/2010/main" type="line" rotatedBoundingBox="18601,7817 26623,8507 26485,10106 18463,9417"/>
            </emma:interpretation>
          </emma:emma>
        </inkml:annotationXML>
        <inkml:traceGroup>
          <inkml:annotationXML>
            <emma:emma xmlns:emma="http://www.w3.org/2003/04/emma" version="1.0">
              <emma:interpretation id="{823E8D36-B550-443D-9931-AF06CAA92E2A}" emma:medium="tactile" emma:mode="ink">
                <msink:context xmlns:msink="http://schemas.microsoft.com/ink/2010/main" type="inkWord" rotatedBoundingBox="18600,7825 20563,7994 20458,9221 18495,9053"/>
              </emma:interpretation>
              <emma:one-of disjunction-type="recognition" id="oneOf5">
                <emma:interpretation id="interp22" emma:lang="en-IN" emma:confidence="0">
                  <emma:literal>v2=</emma:literal>
                </emma:interpretation>
                <emma:interpretation id="interp23" emma:lang="en-IN" emma:confidence="0">
                  <emma:literal>VIE</emma:literal>
                </emma:interpretation>
                <emma:interpretation id="interp24" emma:lang="en-IN" emma:confidence="0">
                  <emma:literal>VEX</emma:literal>
                </emma:interpretation>
                <emma:interpretation id="interp25" emma:lang="en-IN" emma:confidence="0">
                  <emma:literal>ME</emma:literal>
                </emma:interpretation>
                <emma:interpretation id="interp26" emma:lang="en-IN" emma:confidence="0">
                  <emma:literal>vz=</emma:literal>
                </emma:interpretation>
              </emma:one-of>
            </emma:emma>
          </inkml:annotationXML>
          <inkml:trace contextRef="#ctx0" brushRef="#br0" timeOffset="24757.4949">1261 5288 22,'0'-3'143,"2"-3"-9,3 0-11,-1 1-2,0-2-12,0 4-13,4-2-13,2-1-8,-1 3-3,2 1-6,7-1 2,-1-1-12,0 5 0,2-1 6,2 3-3,-1 0-2,-1 6 0,-1-1-5,-2 5 2,-1-1-4,0 2-2,-1 5-1,-5 7-3,-4-7-2,0-8-5,-4 13 8,-2-8-3,-4 15 2,5-11 6,-6-1-5,-4 4 2,1-8 2,1-1 9,-6 2-5,6 2-2,-5-6 1,-1 5 3,6-6-4,-5 0-6,9-3-3,-1-1-7,-1 1-2,-1 2-3,4-4-3,0 0-4,3-3-3,0-3 3,0 9-5,6-2-3,7-5-10,-4 3-24,23-4-20,3 1-34,11-2-34,6 4-20,5-9-49,17 3-44,10-9-119,-4 3-367,-20-3 164</inkml:trace>
          <inkml:trace contextRef="#ctx0" brushRef="#br0" timeOffset="25169.7923">1732 6080 32,'0'0'176,"0"0"-7,-6 4 2,6-4-4,0 0-1,0 0 0,14 6-6,-1-6-7,-2 1-15,8 2-14,6 1-13,4 3-10,4-2-10,-2-3-9,12 3-19,-10-3-28,12-1-29,-14 5-34,5-8-31,-5-2-50,14 1-44,-21 3-141,3-4-318,0-1 141</inkml:trace>
          <inkml:trace contextRef="#ctx0" brushRef="#br0" timeOffset="25568.0716">1739 6345 73,'0'0'202,"-7"1"3,7-1 8,-6 7-2,6-7-4,0 0-15,0 0-8,0 0-15,17 7-16,-6-6-12,4-1-17,10 4-11,3-2-10,6 2-12,11-1-7,-2-2-22,5 3-28,-1 1-36,-1-4-43,-4 4-48,6-9-48,-5 3-62,-15 1-144,0-4-375,-7-2 167</inkml:trace>
          <inkml:trace contextRef="#ctx0" brushRef="#br0" timeOffset="24180.0853">411 5628 11,'-6'-2'178,"6"2"1,-8-5-14,8 5-8,0 0-17,0 0-13,0 0-14,0 0-12,0 0-6,-13 11-7,12-4 1,1 4 2,-4 0-5,4 8 6,-3 6-4,6-2 4,-3 6-2,4-1-9,0 12-7,0-1-4,5 4 0,-4-3-4,4-1-2,1-1-8,-2 3-3,0-1-8,-1-2-5,0-10-2,-1 3-3,0-4-4,-4 1-2,7-4-1,-4 0-3,2-7-4,-1 2-2,0-7 1,-4 2 1,2-7-1,3 3 0,-6-3 3,4-1 2,0-5 9,-5-1-9,0 0 9,19-5 4,-8-2-7,-2 0 2,4-4 0,4-8 3,1-2-4,2-1-1,-1-3-3,2-8-1,4-6-3,-1-6-3,0-2-3,-5-4-3,9-15-2,-1-2-7,-7 17-6,1-1-9,-2 3-5,-2 11 0,-4-1-15,1 1-8,-6 12-15,0 3-19,-3 9-24,-1 0-48,-2 3-56,0 6-56,-2-2-165,0 7-454,0 0 200</inkml:trace>
        </inkml:traceGroup>
        <inkml:traceGroup>
          <inkml:annotationXML>
            <emma:emma xmlns:emma="http://www.w3.org/2003/04/emma" version="1.0">
              <emma:interpretation id="{635606EB-5C1E-4551-9D69-E3BCB9E42C76}" emma:medium="tactile" emma:mode="ink">
                <msink:context xmlns:msink="http://schemas.microsoft.com/ink/2010/main" type="inkWord" rotatedBoundingBox="21250,8045 26623,8507 26485,10106 21113,9644"/>
              </emma:interpretation>
              <emma:one-of disjunction-type="recognition" id="oneOf6">
                <emma:interpretation id="interp27" emma:lang="en-IN" emma:confidence="0">
                  <emma:literal>us-ugh</emma:literal>
                </emma:interpretation>
                <emma:interpretation id="interp28" emma:lang="en-IN" emma:confidence="0">
                  <emma:literal>weigh</emma:literal>
                </emma:interpretation>
                <emma:interpretation id="interp29" emma:lang="en-IN" emma:confidence="0">
                  <emma:literal>neigh</emma:literal>
                </emma:interpretation>
                <emma:interpretation id="interp30" emma:lang="en-IN" emma:confidence="0">
                  <emma:literal>nigh</emma:literal>
                </emma:interpretation>
                <emma:interpretation id="interp31" emma:lang="en-IN" emma:confidence="0">
                  <emma:literal>u21-2gh</emma:literal>
                </emma:interpretation>
              </emma:one-of>
            </emma:emma>
          </inkml:annotationXML>
          <inkml:trace contextRef="#ctx0" brushRef="#br0" timeOffset="26085.437">3027 5954 19,'0'6'168,"-3"-2"-17,3 3 9,0-7 7,-4 16-16,3-5-5,1 3 10,0 4-9,0 1-19,0-1-6,1 6-2,-1 2-7,4 0-8,2 0-2,2-1-4,1 1-5,-1-1-8,5-3-7,1 1-6,0-5-5,-6-4 1,6 3-13,-7-8-5,1 3-5,-2-5 2,2 0 2,-2-2 1,0 0-5,6-5-2,-3 0 2,2-9-5,3 8-6,0-8 0,-2-3-1,2 0-8,3-9 0,-3 0 5,1 0-14,-1-2-1,-2-3-4,0 2 1,-5-2-2,0 9-1,-4-7-1,-1 3-2,-2 7-1,0-3-1,-2-2-1,-1 5 10,0-1-9,-1 4 3,4 4-6,-3-1 2,-1 1-3,4 4 1,0 3-4,-4-5-1,4 5 2,0 0-3,-8 12 9,5-2-7,0 2 2,0 7 4,0-2 7,-2 9 0,5 0-2,3 4 0,-1-3 2,4 2 2,0 0-1,9 8-2,-4-13-1,-3 3 3,7-1-4,0 0-22,2-3-25,-1-4-42,-5-5-50,3-6-55,2-1-51,-2-1-223,-1-6-499,-5-2 221</inkml:trace>
          <inkml:trace contextRef="#ctx0" brushRef="#br0" timeOffset="26843.9773">3635 5551 38,'-1'-10'136,"-3"1"1,4 0 9,0 2-1,4-2-16,-4 1-12,1 0-11,2 0-13,0 1 1,4-1-11,2 1-6,1 1-10,4 1-6,3-2-1,1 0-5,1 7-6,-3-4-2,2 4-6,3 4-5,0-4-2,-4 7-3,2 0-3,-3 1 2,1 7-1,-1 3-4,3 4 1,-11-1 2,0 3 3,-7-2 0,1 5 4,-7 5-5,-1-5 1,-5 1-4,1 2 1,-4-4 5,0-5 2,0 3-3,-5-6 10,9 0 2,-7-6-1,7 2-1,-4-6-2,3 3 2,3-4-5,0 0 0,2 0-7,0-3-2,6 2-3,0-6-1,-7 7 1,7-5-2,0-2-1,13 5-3,1-3 1,7-2-1,-1 0-1,10-3-6,2-3-23,-1 1-25,3 2-22,10-9-27,2 1-51,0-1-32,1 2-66,-6-1-121,0-7-383,0 3 170</inkml:trace>
          <inkml:trace contextRef="#ctx0" brushRef="#br0" timeOffset="27370.3553">4337 6275 43,'0'0'173,"0"0"-1,0 0-2,-10-3-10,10 3-7,0 0-4,0 0-4,0 0-10,0 0-5,0 0-4,0 0-6,0 0-2,0 0-16,0 0-7,0 0-6,0 0-9,0 0-9,0 0-6,32-7-2,-15 9-4,7 2-2,8-3-5,1 1-6,11-1-2,4 3-7,7 5-2,-3-7-2,3 6-4,1-2-4,-1-4-5,-3 6-8,-3-7-18,-1-1-11,-4 1-22,-16 3-10,-1-4-16,-13 0-16,1 0-32,-3-4-25,-2 4-24,1-1-41,-11 1-120,6-9-349,-6 7 155</inkml:trace>
          <inkml:trace contextRef="#ctx0" brushRef="#br0" timeOffset="27784.6439">4634 5976 118,'0'0'171,"0"0"-20,0 0-13,-11 7 1,8 3 8,-4 2-3,3 6-2,1 5-3,-2 3-7,2 0-6,-1 14-6,3 0-5,-1-2-8,1 3-9,-2 0-7,-1-1-10,1 1-7,2-11-7,-3 10-2,-2-12-22,0 10-34,-5-8-36,4 0-53,3-4-46,-7 2-76,-2-2-129,-1-1-358,0 1 159</inkml:trace>
          <inkml:trace contextRef="#ctx0" brushRef="#br0" timeOffset="28764.3459">5609 6033 42,'0'0'112,"5"-6"-2,-5 6 12,5-3-7,-5 3-8,6-4 1,-6 4 3,6-4-7,-6 4 2,7-6-4,-7 6-6,3-5-11,-3 5-3,8-5-1,-2 2-6,2-3 1,-2 2-5,2-2-5,5 1-4,-2-3-6,3 1-3,0 1-2,4 1 0,-4 1-7,0-3-6,5 7-1,-3-4-5,3 1-4,-3 5-10,4-1 2,-4 3-3,3 3-3,-3 1 0,-2 3-1,0 3-4,-1 11 3,-2 2 4,-8 2-2,2 5-3,-8 1 3,-2 0 1,-5-5-1,-1 5 0,0-7-5,-3-2 2,0 3 0,0-6 2,-1 0 3,1-6 3,0 6 6,4-9 0,-1-2 4,2-2-1,-2 1 0,4-3 4,0-1-1,0-3 1,4 2 3,-2-2 2,-1-1 2,6-3 2,-8 7-4,8-7 1,0 3 1,0-3-5,0 7-2,0-7-5,0 0 2,0 0-1,19 3-7,-3 0-9,6-2-13,6 3-23,14-4-14,5 0-21,0 0-36,4 0-21,1-2-26,5-1-26,1-6-26,-1 0-39,-6-3-122,0-2-384,4-4 171</inkml:trace>
          <inkml:trace contextRef="#ctx0" brushRef="#br0" timeOffset="29463.8381">7115 6030 97,'-27'-11'172,"10"2"-11,-13 3-9,5 2-5,-7 1-15,0 3-9,1 0-6,-1 3-11,-1 6-9,3 1-7,3 1-11,0 3-5,5 3-8,-5 2-2,7-1-13,2 3-3,7 2-3,-3-2-10,8-2 1,-4 0-3,9-4-4,1 3-3,3-2 0,-2-1-4,10 1-6,2-2-13,1-3-12,4-1-2,10 1-1,-7-4-7,7-3-7,-1-3-4,2-2 7,-3-2 4,1-5-1,-6 2 11,-4-1-13,2-8 10,2-1-2,-4 0 3,-3 2 5,7-5-1,-7 7 7,0-1 10,-6 1-8,2 1 8,-1 3 1,-1 0 8,-5 1-1,7 1 7,-9 1-7,6 2-3,-1-1-1,-6 4-5,0 0 2,0 0 1,8 11-2,-3-3-1,-4 6 1,-2 4 3,1 1-2,-5 8 4,3 5 9,-4 9 0,-7-3 6,5 10 4,0-5-2,-1 4 3,-7 7 7,5-3 6,0 1-3,-6 19 3,6-18 2,-2 0-4,2-1-3,3-3-1,-1-1-5,1 4 0,-2 0-7,2-12-2,0 0-3,-3-10-5,5-4 2,-4-7-1,-2 3 2,2-7 9,-4-3-1,-5-2-3,-8-6 2,-1 0-6,-15-4 4,-4-11-3,-2-3-4,-5-2-6,-20-10-12,-2-7-6,5 3-17,-7-8-24,9 2-32,2 0-27,14 6-33,12 0-37,4 0-48,17 8-160,5 1-413,15 2 182</inkml:trace>
          <inkml:trace contextRef="#ctx0" brushRef="#br0" timeOffset="32745.2267">7665 5879 14,'0'-8'130,"5"1"-1,-2 4-3,-3-5 0,0 3-6,3-4-1,-3 2-2,0 7-6,3-8-9,-3 1-5,0 1 1,0 0-1,0 6 1,0-7-2,0 7-6,0-9-6,0 9-5,0 0-12,0 0-12,0 0-5,0 0-6,0 0-4,0 0-6,0 0-1,-6 20-4,3-4-4,-2-3 0,-1 6-11,-2 5 3,-1 1 3,-3 1-6,3 3 3,-4 10 14,1-4 0,2 5-4,-1 1 2,2-5 4,1 2-4,-3-1-3,6 0-3,0-7-1,0-2 2,-1-2-3,3 0 1,1 1-6,-2-3-2,2-5-2,-3 5 0,5-6 1,-1-3-7,2 1 0,-1-3 5,0-5-2,0-1 2,-1 4-5,1-6 2,0 3 3,0-8 4,0 7 5,0-7 10,0 0 7,0 9 6,0-9 6,0 5 3,0-5-2,0 0 1,0 0-11,0 0-2,0 0 10,0 0-20,0 0-2,0 0-1,14-14-2,-11 13-5,-3 1 3,5-6-2,0 0-4,1 0-2,-4 2 0,4-4-5,2 1 2,-2 3-4,2-3 9,1-3-8,3 3-3,0-3 2,2-4-1,-3 5-2,7-4 0,-4 0 0,0 0 2,7-2-4,-7 1 4,3 2-3,6-6-3,-4 0 3,-5 3-3,6-1 0,1 2 2,-5 4-3,4-2 3,2 0-5,-4 5 1,-2-3-2,4 3-1,-3 2 3,-4 0-2,3 2 0,-3 3 0,1 0 0,-6 5-4,6 3 1,-1 6 0,-6 2 2,8 4 1,-6 7-2,2 3 3,2 6 4,-5 1-1,0-10-2,4 11-4,1 4 1,3-4-12,4 6-32,-1 1-36,3-5-30,2-4-59,3-6-48,-2 3-237,4-6-496,5-2 220</inkml:trace>
        </inkml:traceGroup>
      </inkml:traceGroup>
    </inkml:traceGroup>
    <inkml:traceGroup>
      <inkml:annotationXML>
        <emma:emma xmlns:emma="http://www.w3.org/2003/04/emma" version="1.0">
          <emma:interpretation id="{E4F62662-735E-4894-98D8-B9B2CAE05C51}" emma:medium="tactile" emma:mode="ink">
            <msink:context xmlns:msink="http://schemas.microsoft.com/ink/2010/main" type="paragraph" rotatedBoundingBox="18615,9970 28436,10231 28391,11937 18569,116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B9A386-C774-48DA-9F4F-B043D3DF749C}" emma:medium="tactile" emma:mode="ink">
              <msink:context xmlns:msink="http://schemas.microsoft.com/ink/2010/main" type="line" rotatedBoundingBox="18615,9970 28436,10231 28391,11937 18569,11676"/>
            </emma:interpretation>
          </emma:emma>
        </inkml:annotationXML>
        <inkml:traceGroup>
          <inkml:annotationXML>
            <emma:emma xmlns:emma="http://www.w3.org/2003/04/emma" version="1.0">
              <emma:interpretation id="{0DA9B5CE-A672-4C04-B5A6-70844BA28188}" emma:medium="tactile" emma:mode="ink">
                <msink:context xmlns:msink="http://schemas.microsoft.com/ink/2010/main" type="inkWord" rotatedBoundingBox="18615,9970 28436,10231 28391,11937 18569,11676"/>
              </emma:interpretation>
              <emma:one-of disjunction-type="recognition" id="oneOf7">
                <emma:interpretation id="interp32" emma:lang="en-IN" emma:confidence="0">
                  <emma:literal>ht-untaught</emma:literal>
                </emma:interpretation>
                <emma:interpretation id="interp33" emma:lang="en-IN" emma:confidence="0">
                  <emma:literal>h = ut + tight z</emma:literal>
                </emma:interpretation>
                <emma:interpretation id="interp34" emma:lang="en-IN" emma:confidence="0">
                  <emma:literal>h = ut + tight</emma:literal>
                </emma:interpretation>
                <emma:interpretation id="interp35" emma:lang="en-IN" emma:confidence="0">
                  <emma:literal>h = ut + Light z</emma:literal>
                </emma:interpretation>
                <emma:interpretation id="interp36" emma:lang="en-IN" emma:confidence="0">
                  <emma:literal>h = ut + tights</emma:literal>
                </emma:interpretation>
              </emma:one-of>
            </emma:emma>
          </inkml:annotationXML>
          <inkml:trace contextRef="#ctx0" brushRef="#br0" timeOffset="37280.4473">2918 7787 75,'0'0'128,"0"0"-12,0 0 1,0 0 4,0 0 8,-8 23-11,1-16 1,7 3-6,-3 1-11,3 8-4,0-5 1,-1 3 4,-1 1-6,2 0-5,0 6 4,0 2-12,2-3 6,-1 3-5,4-2-11,-3-3-2,5 2-5,-2-2-4,3 2-1,0 1-3,5-3-6,-1 4-1,6-5-4,-4 0-10,6-1-6,1-7-3,-7 2 1,7-9-1,-5 2-3,4 0-1,1-2-4,-1-4 1,-1-2-4,2-4-2,-4-2 4,0 0-5,1 0-1,2-12-1,-1 2-3,-1-3 1,-1 0 4,-3-5-4,1 7 4,-4-4 3,-5 6-1,3-3 1,-4-2 3,2 5-2,-4-5 0,1 3-4,-4 6 10,4 2-3,-1 2 5,-3-3 2,0 4-4,3-1-3,0 4-3,-1-2-2,-2-1-1,0 7-3,0-6-3,0 6-1,0-7-2,0 7-3,0 0-2,0 0-1,0 0 2,0 0-1,0 0-2,-2 22 3,2-11 6,-3 3-8,0 2-4,3 4 4,0 5 3,-3-8-7,3 7 7,3 0 5,0 2-9,2-3-6,1 3 3,2-4-19,5 3-8,-6-2-4,8-1-7,4-4-9,-5-5-14,2 0-3,1-5-4,0-2-12,2 0 8,2-6-4,-1-4-2,1 2 6,4-9 4,-4-3 7,7-1 9,-4-3 1,0-3 9,6-9 0,-10 0 1,9-3 10,-9 0 3,9-3 4,-7-5 2,2 3 7,-2-6-5,-2 6 9,-2-6 1,-4 7 11,6-1 13,-9 10 15,-1-2 2,4 8 9,-6 0 8,2 5 20,-6 0-2,3 3-3,-4 3 5,2 1 6,-5 3 2,6-2-1,-6 2-6,0 2-9,0 5-7,3-7-4,-3 7-8,0 0-5,0 0-4,0 0-2,0 0-3,0 0-4,-5 23 11,1-8-4,-1 1-1,-2 8 3,4 3 4,-5 2-4,2 11-2,-2 1 3,2-4-5,3 1-1,-5-1-4,1 3 2,0 4-3,0-8 0,-1 2 3,8 1-28,-4-9-26,-1-2-23,5 1-28,0 1-40,3-2-38,8-4-38,3-3-52,-7-6-163,10 7-448,0-11 199</inkml:trace>
          <inkml:trace contextRef="#ctx0" brushRef="#br0" timeOffset="37686.7359">3820 7932 125,'-6'0'192,"6"0"-3,-14-4-2,14 4-4,-10-3-7,10 3-6,-11-2-12,11 2-1,0 0-17,0 0-9,0 0-9,0 0-6,0 0-3,35 2-11,-16 1-3,1 1-10,9 3-4,1-3-6,1 1-7,12 3-8,-11-2-9,2-4-3,-2 3-5,7 0-19,-5-2-31,-1-3-22,-11 3-33,6-6-46,1 0-45,1-6-44,-10 7-208,9-4-432,-9 0 192</inkml:trace>
          <inkml:trace contextRef="#ctx0" brushRef="#br0" timeOffset="38137.9497">4901 8091 51,'0'0'191,"0"0"-10,-11-5-4,11 5-7,0 0-9,0 0-5,-5-4-7,5 4-1,0 0 3,0 0-1,0 0-14,32 5-7,-18-1-12,5-4-11,2 0-12,5 2-6,3 3-9,-1-4-2,4 0-14,1 1-8,-3-2-13,2 0-27,-2 0-14,-2-2-28,5 2-31,-4 0-33,-1-2-41,2-5-27,-14 3-53,5-1-123,-2-1-363,-3-2 161</inkml:trace>
          <inkml:trace contextRef="#ctx0" brushRef="#br0" timeOffset="38197.4741">5209 7529 30,'-4'-4'185,"4"4"-19,-13 0 0,13 0 2,-10 12 11,4 0-14,-2 1-5,3 6-3,-2 6-8,0 4-12,6 1 1,-4 8-11,-3 4-12,8 0-3,-2 2-10,-2-4-8,2 3-12,-4-1 0,4-3-12,-4-1-7,1-6-2,2-6-9,-2 4-12,-3-2-19,2-2-28,0-3-28,-2-1-29,0-3-38,2 3-47,-1-8-47,-1 2-182,2 1-410,3-4 181</inkml:trace>
          <inkml:trace contextRef="#ctx0" brushRef="#br0" timeOffset="39131.7546">5631 8224 189,'-8'-5'223,"8"5"-2,0 0-4,-4-2-11,4 2-19,0 0-21,12-8-13,-2 5-12,7 2-13,5-1-11,10 1-12,1-6-13,11 6-6,8-1-12,2 5-8,5 0-5,1-2-7,16 2-4,-18-2-2,0 5-6,-4-3-4,0 4-18,-3-1-30,-9 0-15,-7-5-28,-2 6-30,-12-3-35,-1-1-35,-2 2-26,-7-1-166,-2 2-372,-7-3 166</inkml:trace>
          <inkml:trace contextRef="#ctx0" brushRef="#br0" timeOffset="39398.6303">5968 8400 12,'0'0'192,"-11"-2"3,11 2 1,-7-1-9,7 1-10,-3-7-18,3 7-12,2-7-12,-2 7-5,5-9-10,-2 3-15,5 2-8,-2-2-9,5 2-10,0-2-6,0 4-6,3-7-4,2 3-8,-2 2-2,4 0-10,-4 4-5,-3 0-5,3 0 0,1 4-5,4 3 0,-5-2-6,-2 3-1,-2 3-6,3 3 2,-4 2-7,-3 1 3,1 2 3,-3 6-2,-4-1-2,-4 1 0,0 1-3,-5 0-3,0-1 7,-6-3-3,3 1 2,-9 0 3,-1-2 3,1-2 3,-5 2 8,-9 2 3,2-2 3,3-7 4,1 2 0,1-4-2,-1 2 7,7-4-9,2 1-5,5-3-2,3-1-2,2-2 9,4 1-5,0-1 6,6-5-1,0 4 5,14 0-3,5-1-2,23 1-4,9-1-4,11-4-10,25 2-29,1-1-25,4 1-24,1 5-33,-1-6-26,6 3-50,1-6-33,-1 1-46,-9-2-164,-10 0-448,-29-2 199</inkml:trace>
          <inkml:trace contextRef="#ctx0" brushRef="#br0" timeOffset="38718.9552">6120 7532 148,'0'0'193,"0"-7"-19,0 7-19,0 0-18,0 0-15,0 0-7,0 0-11,0 0 6,-15 19 0,15-8-6,-1 6-5,-6 7 13,1-2-11,5 4 4,-4 2-9,3-1-9,-4 2-8,4 1-6,-2 10-8,2 0-3,-4-9-6,3-3-7,-1-2-12,3 1-27,-6 0-32,1 2-42,3-7-38,-2-3-48,2 0-212,-3 1-390,-1-4 173</inkml:trace>
          <inkml:trace contextRef="#ctx0" brushRef="#br0" timeOffset="40104.7851">7420 8155 92,'-14'-5'178,"-7"4"-7,3-5-6,-11 2-11,2 1-8,-4 6-13,1 1-8,1 0-14,-1 4-7,-2 6-11,9 0-8,-3 1-7,1-1-7,2 5 0,5 1-9,7-3-4,3 2-7,-1-5-5,2 6 1,3-2-7,0 1-1,8-1-2,-4-4-8,8 0-5,-2-2-12,8 0-9,0-6-4,7 2-5,-1-4-3,7-4-3,0-4 2,-3 1 2,4-9-1,-1 1 7,-3-1-6,3-4 4,-2-1 3,-3-4-1,-3 5 0,0-2 13,-5 3-3,0 4 1,-1-7 10,-5 10 10,2-4 3,-1 5 0,-7 0-2,4 4-8,-5-1-5,6 0-8,-7 4 4,0 0-2,6 12 0,-6 0-2,0 5-2,5 6 4,-4 7 3,-2 7 6,1 7 4,-5-4-2,-1 4 10,-2 0 0,6 2-1,-4 2 5,-3-1 5,4 2 6,-6-1-4,3-2 4,0 0-1,-2 1-5,3-4 1,-5-3-1,0 3-1,-2-12 1,-1-6 9,1 1-13,-3-6 0,-9-3 3,-2-4-3,-13-3-2,-2-3 0,-1-7-4,-3-7-4,-2 0-9,0-8-24,-2-3-19,0-9-34,4 1-46,-2 3-61,14-7-70,4 1-235,13 5-509,12 5 226</inkml:trace>
          <inkml:trace contextRef="#ctx0" brushRef="#br0" timeOffset="35354.0796">555 7451 118,'0'-8'183,"0"8"-6,1-6-10,-1 6-17,0 0-14,0 0-16,0 0-17,0 0-10,0 0-3,0 0-6,0 0-8,-6 27 1,1-11-10,4 1 5,-2 0 2,-7 12-5,7-3-2,-3 0-5,-2 0 1,1 12 1,1-9-6,-6 0 0,5 9-2,2 2-1,-4-10-7,3 7-2,4-5-3,2-5 1,-6 0-7,4 5-1,2-5-2,-5 1-3,4-2-4,1-1-4,0-6 0,-3-1-1,0 1 0,3-4-1,-2 4-5,-3-8 0,0 5-1,5-6-2,-3-3 3,2 5-5,-4-5 2,5 4 1,-2-4 1,-1 0 2,3-3 8,0-4 9,0 7 6,0-7 5,0 0 7,-3 5-1,3-5-4,0 0-2,0 0-1,0 0-8,8-15 1,-3 11-3,-1-7-3,1-1-1,2-1-4,0 0 1,5-1-7,-3-8-3,5-2-2,4 3 0,-3-4-1,-2 1-1,4 2-4,4-2 1,-4 2 1,1 3-4,1 0-3,1 1-1,-6 6-2,4-2-1,-4 7 0,7 3 0,-7-1-3,0 0 1,0 3-1,-1 4 12,1 4-14,0 0 4,1 3-3,-3 6-2,-2 2-3,1 3 5,1 3-1,-4 3-1,0-1 6,2-1-1,-1 0-2,-4-2-4,4 4-19,-1-1-18,2-1-17,-2-2-28,3 3-37,-3-4-52,0-2-39,3-3-33,-7-1-191,7-1-478,2-2 212</inkml:trace>
          <inkml:trace contextRef="#ctx0" brushRef="#br0" timeOffset="35717.3433">1502 7988 43,'0'0'220,"-8"-4"-5,8 4-11,0 0-4,0 0-8,0 0-17,0 0-18,0 0-20,0 0-9,0 0-13,0 0-12,25-1-9,-25 1-8,24 5-16,-5-5-24,1 0-27,1 3-38,1 1-40,6-8-51,5 3-44,-1 1-157,0 0-336,-1 0 149</inkml:trace>
          <inkml:trace contextRef="#ctx0" brushRef="#br0" timeOffset="36067.588">1498 8246 180,'0'0'216,"0"0"-5,16 5-6,-8-5-9,3 4-11,5-4-18,-2 2-16,8-2-12,7 4-18,-1-3-10,7 1-8,0-2-25,6 4-24,2 0-40,-2-4-32,-8 3-35,6 2-39,-5-5-30,-4 0-186,-5 0-334,-5 0 149</inkml:trace>
          <inkml:trace contextRef="#ctx0" brushRef="#br0" timeOffset="40736.8248">8523 7845 147,'0'0'139,"0"0"-5,-14 17 7,6-10 5,2 0-14,0 7 0,-2-2-5,-2 6-6,-1 2 25,3 4-7,0 2-10,0 1-2,-3 3-9,4 9-8,-1-1-6,-5 3 2,5 0-7,0 3-3,-4 0 0,5-1-4,-4 1-13,5-1 1,1-1-3,-1-2-6,6 3-3,0-7-5,0-1-4,0-5-1,0-5 3,0 1-17,6-6-1,-1-3-4,1-2-2,4 0-3,-6-2-1,6-1-6,-2-4-6,4-2-23,3-2-17,0-1-24,6-5-33,11 1-44,-2-3-29,11-5-40,1-10-35,-1 2-219,2-4-479,-2 0 213</inkml:trace>
          <inkml:trace contextRef="#ctx0" brushRef="#br0" timeOffset="41067.648">8305 8297 100,'-6'-2'198,"6"2"-1,-11-4-2,11 4-9,-8 0-9,8 0-13,0 0-15,0 0-9,0 0-16,25-3-9,-7 3-12,-1 0-9,12 2-9,-1-2-10,0 1-18,7-2-26,0 1-36,8-2-38,-9 1-44,7-6-33,2-1-28,-14 5-151,-4-1-321,-5 3 142</inkml:trace>
          <inkml:trace contextRef="#ctx0" brushRef="#br0" timeOffset="41641.7881">9222 7614 13,'5'-8'146,"1"-1"-9,0 1-12,2-4-13,5 5-16,0-1-8,1 1-4,3 1-8,7 1-2,-7 1-9,5 1 0,5 3-4,2-1-1,-2 2-4,-12 2-3,6 1-5,-1 1-8,-5 2-2,-3-1 0,1 4 0,-2 1-3,-2 9 5,-5-5 7,-3 9 1,-1 2-4,-3-1 3,-3 4 1,-2 11 2,-10-3-1,3-11 2,0 1 4,-5-1-2,-1 7 0,-1-9-4,2-1-2,-2 2 4,1-2-3,0-8-3,1 4-5,3 0-4,2-10-1,4 7-2,2-2-4,1-6 1,2 2 7,2-5 7,3 5 9,6-2 2,2 0 7,3-1 3,7 0-1,12 1-2,2-2 0,18-2-1,5 0-17,-3-2 2,9-4-6,0-1 2,20 1-1,-20 0-8,2 1-3,15-5-2,-20 3-1,0 3-5,-8-4 1,-6-1-6,-10 2 2,-6-1 9,-11 3-12,-2-1-1,-4 0-3,1 0-11,-5 1-18,-6 1-32,0 0-31,0 0-32,0 0-48,-32-7-58,15 8-51,-10 6-185,0 0-491,3-2 218</inkml:trace>
        </inkml:traceGroup>
      </inkml:traceGroup>
    </inkml:traceGroup>
    <inkml:traceGroup>
      <inkml:annotationXML>
        <emma:emma xmlns:emma="http://www.w3.org/2003/04/emma" version="1.0">
          <emma:interpretation id="{3D4AC358-CCEA-4ADA-BFBB-E0D14D30E31F}" emma:medium="tactile" emma:mode="ink">
            <msink:context xmlns:msink="http://schemas.microsoft.com/ink/2010/main" type="paragraph" rotatedBoundingBox="17960,12370 31890,13194 31780,15054 17850,14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53989F-1220-427E-9AD6-F2FFAEB289D1}" emma:medium="tactile" emma:mode="ink">
              <msink:context xmlns:msink="http://schemas.microsoft.com/ink/2010/main" type="line" rotatedBoundingBox="17960,12370 31890,13194 31780,15054 17850,14231"/>
            </emma:interpretation>
          </emma:emma>
        </inkml:annotationXML>
        <inkml:traceGroup>
          <inkml:annotationXML>
            <emma:emma xmlns:emma="http://www.w3.org/2003/04/emma" version="1.0">
              <emma:interpretation id="{77ED02CA-07E1-47FD-A51A-5E5A1E909BDE}" emma:medium="tactile" emma:mode="ink">
                <msink:context xmlns:msink="http://schemas.microsoft.com/ink/2010/main" type="inkWord" rotatedBoundingBox="17774,14106 18313,12624 19129,12921 18590,14403"/>
              </emma:interpretation>
              <emma:one-of disjunction-type="recognition" id="oneOf8">
                <emma:interpretation id="interp37" emma:lang="en-IN" emma:confidence="0">
                  <emma:literal>g</emma:literal>
                </emma:interpretation>
                <emma:interpretation id="interp38" emma:lang="en-IN" emma:confidence="0">
                  <emma:literal>G</emma:literal>
                </emma:interpretation>
                <emma:interpretation id="interp39" emma:lang="en-IN" emma:confidence="0">
                  <emma:literal>8</emma:literal>
                </emma:interpretation>
                <emma:interpretation id="interp40" emma:lang="en-IN" emma:confidence="0">
                  <emma:literal>9</emma:literal>
                </emma:interpretation>
                <emma:interpretation id="interp41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43180.0858">489 10194 129,'6'-3'177,"-1"-3"-13,-4-2-7,1 3 3,-2-2-4,0 0 6,4-3-10,-4 3-15,0-1-11,-4-1-11,4 2-3,-3-2-10,-2 2-11,-1 1-7,-1-4-11,-1 5-5,-6 0-9,0-5-6,-4 10-5,1-3-5,-7 0-4,4 3-1,-1 3-6,-4 0-3,3 5-2,-7 1-2,3 1-1,-3 6-5,4 0-2,4 2 0,1-1-3,4-3 1,5 4-2,-2 2-1,7-3-5,1 0 1,8-1-2,-1-6-3,4 4 0,1-2-2,5-2-4,-2 0-3,9-6-11,-4 0-5,6-1-4,-2-6 1,2-1 7,-1 0-3,5-4 2,1-6 4,-3 3 1,-8-2 4,2 3 2,-3-6 0,4-2 1,-4 4 2,0 0 0,-1-1 1,-5 3-1,4 1 8,-5 4 6,-4 1 5,1-1-1,3-1-3,-3 4-2,-4 4 1,4-3-4,-4 3 0,0 0-1,0 0 3,1 17 5,-4-1-1,1 2 1,-7 8 1,7 5 5,-10-5-1,4 2 2,-10 9 2,4 2-2,-3 0 1,-4 1 1,4 0 3,0 5-2,-4 2 7,4 2-1,1-2 0,-3 3-4,3 0 4,-1 2-3,-1-3 4,4-2-3,0 0 0,3 7-1,-5-3-2,3-2-1,5-2-1,2-3-2,0 5-5,-2-8 1,3-2 1,5-1-3,0 1-1,0-10 0,-8-4 0,8 0-2,-1-5 1,-9-2-3,1-6-1,1 2 7,1-7-4,-7 0 1,-3-6 2,-1 2 0,0-3 1,-6-4-2,-1-7-1,-1 1 2,-1-2 4,4-6-6,-3-1-1,3 3 3,-3-5 1,-2-10-5,7 7 0,2-11 0,5 0-10,-2-2-3,8-4-1,2-2-3,6 1-1,10-3-7,10-6-3,-1 0-10,22-17-8,8 4-7,11 4-1,0 1 3,11 12-1,7 8 0,3 8-4,-4 10-1,0 5-3,-18 8-3,3 2-11,-4 10-27,-1-2-27,-3 4-34,-1 0-48,-10 1-184,3 1-416,-11-2 185</inkml:trace>
        </inkml:traceGroup>
        <inkml:traceGroup>
          <inkml:annotationXML>
            <emma:emma xmlns:emma="http://www.w3.org/2003/04/emma" version="1.0">
              <emma:interpretation id="{8A25E255-EDD6-4C57-A67D-00C863D3CA31}" emma:medium="tactile" emma:mode="ink">
                <msink:context xmlns:msink="http://schemas.microsoft.com/ink/2010/main" type="inkWord" rotatedBoundingBox="19611,13035 20163,12959 20204,13261 19653,13336"/>
              </emma:interpretation>
              <emma:one-of disjunction-type="recognition" id="oneOf9">
                <emma:interpretation id="interp42" emma:lang="en-IN" emma:confidence="0">
                  <emma:literal>=</emma:literal>
                </emma:interpretation>
                <emma:interpretation id="interp43" emma:lang="en-IN" emma:confidence="0">
                  <emma:literal>#</emma:literal>
                </emma:interpretation>
                <emma:interpretation id="interp44" emma:lang="en-IN" emma:confidence="0">
                  <emma:literal>¥</emma:literal>
                </emma:interpretation>
                <emma:interpretation id="interp45" emma:lang="en-IN" emma:confidence="0">
                  <emma:literal>t</emma:literal>
                </emma:interpretation>
                <emma:interpretation id="interp46" emma:lang="en-IN" emma:confidence="0">
                  <emma:literal>}</emma:literal>
                </emma:interpretation>
              </emma:one-of>
            </emma:emma>
          </inkml:annotationXML>
          <inkml:trace contextRef="#ctx0" brushRef="#br0" timeOffset="43567.2639">1443 10365 119,'0'0'201,"-9"-2"-6,9 2 1,0 0-6,0 0-7,0 0-14,0 0-6,0 0-17,0 0-13,0 0-15,0 0-13,0 0-10,39-6-9,-6 6-9,-3-1-7,5 2-10,8-1-11,6 5-24,3-4-30,-3 0-36,-3 0-31,1-1-31,-4 0-43,-10 5-190,-1-6-363,-1-3 160</inkml:trace>
          <inkml:trace contextRef="#ctx0" brushRef="#br0" timeOffset="43910.56">1554 10619 151,'0'0'202,"-7"5"-1,7-5-2,0 0-4,0 0-4,0 0-6,0 0-6,0 0-12,0 0-10,0 0-11,0 0-11,23 0-15,-14 0-12,5 0-15,5 0-6,-3 0-11,3 0-22,2-4-26,2 4-37,6-1-52,1-1-49,3-2-54,0 2-225,11 1-420,1-4 186</inkml:trace>
        </inkml:traceGroup>
        <inkml:traceGroup>
          <inkml:annotationXML>
            <emma:emma xmlns:emma="http://www.w3.org/2003/04/emma" version="1.0">
              <emma:interpretation id="{4918B33D-0892-4CD5-9D9B-695247E5B7D2}" emma:medium="tactile" emma:mode="ink">
                <msink:context xmlns:msink="http://schemas.microsoft.com/ink/2010/main" type="inkWord" rotatedBoundingBox="21023,12551 23665,12707 23612,13608 20970,13452"/>
              </emma:interpretation>
              <emma:one-of disjunction-type="recognition" id="oneOf10">
                <emma:interpretation id="interp47" emma:lang="en-IN" emma:confidence="0">
                  <emma:literal>ancon</emma:literal>
                </emma:interpretation>
                <emma:interpretation id="interp48" emma:lang="en-IN" emma:confidence="0">
                  <emma:literal>actin</emma:literal>
                </emma:interpretation>
                <emma:interpretation id="interp49" emma:lang="en-IN" emma:confidence="0">
                  <emma:literal>arcsin</emma:literal>
                </emma:interpretation>
                <emma:interpretation id="interp50" emma:lang="en-IN" emma:confidence="0">
                  <emma:literal>arcing</emma:literal>
                </emma:interpretation>
                <emma:interpretation id="interp51" emma:lang="en-IN" emma:confidence="0">
                  <emma:literal>auk</emma:literal>
                </emma:interpretation>
              </emma:one-of>
            </emma:emma>
          </inkml:annotationXML>
          <inkml:trace contextRef="#ctx0" brushRef="#br0" timeOffset="44937.455">3199 10358 140,'-11'-2'169,"-3"0"6,4-2-6,-7 4-12,1 0-5,-5 4-9,-5 5-7,-3 0-10,-10 10-2,10-7-17,2 6-7,2 1-6,1 0-11,4-2-7,-1 6-11,2 1-3,5-4-3,0 2-6,0 0 1,10-7-7,1 7-7,2-7-3,5 5 0,0-3-4,2 1-1,2-4-3,3 1-6,3-7-4,0 0-9,1 3-2,0-8-2,4-2-1,-1-2 1,1 1-3,0-5-1,-4-5-1,1 2 2,2-1-1,-4-8 2,3 1-2,-9 4-1,5-6 7,-5 3 0,4-1 0,-4 1 0,0 1 3,-2 3 10,-6 0 4,7 7 2,-6-2-1,4-1-5,-5 0-4,0 7-2,2-5-3,-2 5-3,0 0-1,0 0 1,0 0-1,-7 19-2,7-10-1,-1 1-2,1-3 0,-2 3-1,2 6 3,2-3-7,-2 1-1,1 2 1,6 1 1,1-1-2,-2-1-1,8 0-5,0 0-8,5 3-6,-3-4-13,5 1-15,-4-6 1,0-2-4,-1-2 0,5-3-2,-2-4 10,0-3 5,0-3 2,-2-5-1,7-3 7,-4-1 12,1-7 5,-1 2 1,7-5-1,-5-5 8,1 0 5,-8 8 5,3-1 0,-4-1 8,-1 3 6,-4 5 19,1 2 6,-4-2 2,2 4 0,-3 2 5,-4 5 7,4 0-6,-4 0-5,3 2-9,-4 5 0,1-6-6,-1 6-6,0 0 1,0 0-2,-6 17-5,-2-5-6,2 2 3,-1-1 1,-1 4-2,2 2 0,-2 7 0,2 0-4,0-5-2,2 5 3,0-2-6,2 1 3,2 0-1,2-8-8,2 0-10,0 2-11,-3-5-13,5 4 0,2-10-8,3 3 0,-3-4-1,2-3-14,1-3-17,5 1 13,1-4 1,2-1-10,2-6 17,2-1 4,3 1 2,0-9 9,-3 6 4,5-9 8,-7 2 11,5-3 0,4-5 9,2-1 2,-2-2 6,0 4 15,-6 7 1,1 1 5,-4 0 5,-1 2 14,-6 3 13,-1 0 7,-4 3 7,3 6 4,-9 0-1,3-3-3,-1 3-9,-4-3-3,-1 7-9,0 0-5,0 0-1,-14-1-3,14 1-5,-27 8 0,13 3-7,-2-4 0,-3 5-2,5 2-3,-3 7-1,-1-4 0,7 5-5,0 2 2,2 0-2,1 2-3,3-1 0,3 0-1,-1-6-3,8 5-10,0 2-6,3-12-26,1 8-11,5-3-23,1-9-26,-1 1-34,14 1-17,1-11-45,5-1-41,12-5-124,-5-6-386,4-2 170</inkml:trace>
          <inkml:trace contextRef="#ctx0" brushRef="#br0" timeOffset="45813.5024">4636 10201 9,'-4'-7'84,"4"7"-6,-3-6 10,3 6-2,0 0-12,0 0 7,-1-8-4,1 8-10,0 0-1,-2-7 4,2 7-5,0 0-7,0 0-4,0-7 4,0 7 0,0 0-3,-3-5 10,3 5-3,0 0 0,-3-7 2,3 7-4,-2-6 3,2 6 3,0 0-5,3-7 1,-3 7-1,0-8-8,2 3-2,-2 5-2,0-7 3,0 7-6,0 0 5,3-7 0,-3 7 6,0-6-8,0 6-2,0 0-4,0 0-12,0 0 0,0 0 2,0 0 3,-5 25-1,2-11 7,-3 8 0,0 3 5,-2 5-4,0-2 1,-5 12 9,0-2-3,4-11 3,-5 12-5,4 0-1,1 1-2,1 1-5,2-3 0,1-7-4,8 9-3,-3-11-4,0 0 5,3-1-8,2-1-3,1 4-12,1-9-20,-3-4-21,3-4-24,-1 2-34,-1-6-48,1 1-39,2-5-37,-5-4-214,6 2-460,-9-4 203</inkml:trace>
          <inkml:trace contextRef="#ctx0" brushRef="#br0" timeOffset="47343.5927">5020 10037 131,'0'0'145,"-4"-5"2,4-1-1,0 6-14,-3-5-7,3 5-6,3-8-6,-3 8-3,0 0-10,0-6-8,0 6-5,0 0-6,0 0-10,0 0-9,0 0-1,0 0-9,0 0-2,0 0 4,-7 23 0,3-16-8,-2 12 3,-2 0-4,0-2-4,-1 8-1,-7-1-3,2 1-5,1 1-3,-1-1-2,4-3-2,2-1-3,-1 3-2,4-1 0,1-2-1,2-5 1,2-2 1,2 0-7,-4 2 1,2-8-2,2-1 6,-2-1 6,0-6 12,1 7 2,-1-7 1,0 0-1,0 0 3,0 0-2,21-19-4,-15 10-7,2-3 0,0-1 0,1-3 0,2 1 0,7-6-4,-1 2-3,2-5 2,2 3-4,-4 1-2,0 4-5,4-1 3,-7 3 0,4 3-2,-4 1 3,-2 0-2,-4 3-4,0 1-1,-1 3 3,4-4-7,-11 7-2,0 0 2,15 7 1,-8 0-2,1 3 1,0 6-2,-2 3 1,2-1 4,4 6-6,-4 1 3,-1 3-4,0 1-11,8-2-25,-4-1-17,0-4-38,1 7-28,4-6-45,5 0-52,14 0-211,6-3-461,3 1 203</inkml:trace>
        </inkml:traceGroup>
        <inkml:traceGroup>
          <inkml:annotationXML>
            <emma:emma xmlns:emma="http://www.w3.org/2003/04/emma" version="1.0">
              <emma:interpretation id="{64C55B5F-17A1-4E4F-9B8B-75E9D3BBC219}" emma:medium="tactile" emma:mode="ink">
                <msink:context xmlns:msink="http://schemas.microsoft.com/ink/2010/main" type="inkWord" rotatedBoundingBox="24286,12766 25858,12850 25818,13606 24246,13522"/>
              </emma:interpretation>
              <emma:one-of disjunction-type="recognition" id="oneOf11">
                <emma:interpretation id="interp52" emma:lang="en-IN" emma:confidence="0">
                  <emma:literal>due</emma:literal>
                </emma:interpretation>
                <emma:interpretation id="interp53" emma:lang="en-IN" emma:confidence="0">
                  <emma:literal>die</emma:literal>
                </emma:interpretation>
                <emma:interpretation id="interp54" emma:lang="en-IN" emma:confidence="0">
                  <emma:literal>de</emma:literal>
                </emma:interpretation>
                <emma:interpretation id="interp55" emma:lang="en-IN" emma:confidence="0">
                  <emma:literal>doe</emma:literal>
                </emma:interpretation>
                <emma:interpretation id="interp56" emma:lang="en-IN" emma:confidence="0">
                  <emma:literal>clue</emma:literal>
                </emma:interpretation>
              </emma:one-of>
            </emma:emma>
          </inkml:annotationXML>
          <inkml:trace contextRef="#ctx0" brushRef="#br0" timeOffset="48639.5101">6387 10654 110,'-2'-11'165,"2"11"-10,-6-7-14,6 2-9,-7-1-9,1 1-8,-2 2-5,-1-1-2,1 2-11,8 2 4,-21 0-6,7 1-1,-3 4-5,1-2-9,-3 4-8,-3 9-4,4-8-4,-2 5-3,-2-1-6,3 0-1,0 6-12,5-3 0,-1-5-5,6 7-1,-2-4-5,6 4-10,0-5 4,1 0-2,4-2 2,0-1 0,6-2-3,2 4 1,4-8-4,-4 4 1,13-3-6,-1-4 0,1 0-1,0-4 5,5-5-4,-2-1-2,1-6 0,-4-1 3,1-1 1,-1-6-2,-1-1-1,2-10 4,-1-1-3,-1 1-1,4-4-1,-8-3 0,4-1 7,1 9 0,-2-4 5,-3 0 4,-2-1 3,-1 9 1,-4 6-5,4-2 4,-5 10 10,-2-1 7,8-8-2,-7 11-6,-1 0-1,2 1-5,-2 2-2,-3 0 3,0 4 4,-1 0-4,0 4-4,1-4-4,0 3-7,-3 4-1,0 0-4,0 0 0,0 0-3,0 0 3,-24 26-4,16-13 0,-6 11-1,1-1-6,-6 12 3,7-9 1,-2 12-2,2-1-3,0 0-2,4-5 5,2-5 0,-2 9-1,3 4-1,5-9 0,0-5 0,0 3-2,8 0 4,-2-2-3,5-2 10,-3-6-19,-2 2-2,4-9-5,1 6-6,-6-10-1,0 2 0,2-2-2,0-4 5,-1-3 2,2-1-1,3 0 2,-11 0 8,19-5-9,-6-3 1,-1-1 1,2 0-4,-1-5-3,-2 5-1,3-7 5,-1 6 1,1-3 4,-6 0 0,6 3-1,-1 0 4,-5 3 2,-2-1 4,1 1 0,-6 2 6,6-2 6,-1 1 4,-5 1 7,-1 5-1,7-7-1,-3 3-5,-4 4-6,7-4 1,-7 4-1,0 0-5,0 0 0,0 0-3,0 0 2,0 0 3,0 0-4,-18 21-2,15-8 7,-8-2-1,5 4-1,4-1-2,-4 2 4,6 2 4,0 0-9,0-3 4,6 4-1,1-1-3,7 3 0,-2-4 0,4 0-1,-1-6-3,7 7-10,1-5-8,-7-6 2,5 0-3,-4-5 2,2 0 4,-3-4-2,1-4 4,1-2 2,-4-1 1,0-7-3,0-4 4,1-1 3,-1-7-2,-2 0 1,1 2 0,-5 1 5,0 1 0,-3 0 6,-2 4-6,-3 5 3,4-2 0,-4 9 3,2-3 0,-2 1 2,0 2-4,0 0 1,5 3 7,-5-4-12,0 9 1,0-4 2,0 4-4,0 0 2,0 0-1,0 0 2,-7 18-3,3-9 0,4 1 2,0 6 1,-2 2-3,2-1 0,0 1 3,2 5-1,2-4-3,3 5-7,1-1 1,0-4 4,-1-1-1,6-5-2,1 1 4,1-2-4,-3-5 7,2 0 1,-6-3-3,5-4 5,-4 0 0,3-4-2,2 0 2,0-6 2,-3-2 1,3-3-3,2 2 6,1-9-3,-2-2-1,-1 2-2,0 0 2,0-1 2,-1-2-1,1 4 8,-6 4 4,0-1 0,-2 4 2,-1 4 4,-2 0 3,2-1 0,-3 6-8,2 0-4,-4 0 2,0 5-2,0 0 0,0 0-5,-33 7 3,25-2-3,-6 6 0,0 0-2,-2 0 0,2 4 10,3 1-9,-2-2-3,5 5 2,-1-1-3,4-2 0,-1 8 3,6-3-1,0-1 3,11 4-8,-2-10 0,-1 5-31,6-5-27,10 3-35,1-2-50,7-3-47,12-5-43,-3 0-204,11-4-474,4-6 210</inkml:trace>
        </inkml:traceGroup>
        <inkml:traceGroup>
          <inkml:annotationXML>
            <emma:emma xmlns:emma="http://www.w3.org/2003/04/emma" version="1.0">
              <emma:interpretation id="{86B7FF99-2C3A-4C27-885E-36EA96046EC0}" emma:medium="tactile" emma:mode="ink">
                <msink:context xmlns:msink="http://schemas.microsoft.com/ink/2010/main" type="inkWord" rotatedBoundingBox="26656,12905 27475,13213 27199,13947 26379,13638"/>
              </emma:interpretation>
              <emma:one-of disjunction-type="recognition" id="oneOf12">
                <emma:interpretation id="interp57" emma:lang="en-IN" emma:confidence="0">
                  <emma:literal>to</emma:literal>
                </emma:interpretation>
                <emma:interpretation id="interp58" emma:lang="en-IN" emma:confidence="0">
                  <emma:literal>t0</emma:literal>
                </emma:interpretation>
                <emma:interpretation id="interp59" emma:lang="en-IN" emma:confidence="0">
                  <emma:literal>fo</emma:literal>
                </emma:interpretation>
                <emma:interpretation id="interp60" emma:lang="en-IN" emma:confidence="0">
                  <emma:literal>f0</emma:literal>
                </emma:interpretation>
                <emma:interpretation id="interp61" emma:lang="en-IN" emma:confidence="0">
                  <emma:literal>€0</emma:literal>
                </emma:interpretation>
              </emma:one-of>
            </emma:emma>
          </inkml:annotationXML>
          <inkml:trace contextRef="#ctx0" brushRef="#br0" timeOffset="49464.0952">8327 10634 110,'0'0'115,"0"0"-20,0 0 5,18-3-11,-2 6-10,-1-3-11,6 2-3,12 5-7,10-5-4,-1-1-4,7 5 4,-4-1 2,1-5 0,-2 1-3,-2-2 7,-8 1-3,-4-3 5,-3 1 7,-5 1 3,-3 0 3,-4-3 0,-3 4-5,-3-1 2,-1 1-10,-8 0-5,13-2-7,-13 2-6,0 0-6,6 8-4,-8-1-2,2-7 0,-11 14-5,3-3-2,0 3 0,2 0-1,0 5 2,-1-3-8,4 0 0,-1 3 0,2 2 4,2-3-2,2 2 4,4 1 0,0-2-3,8 6 3,2-6-4,3-1 2,-3-4-4,6-1 3,-4 0-2,-1-8 8,3 2 6,1-7 9,-5 0 8,3-2 5,-3-7 6,-2-5 1,5-1-3,-7-12 6,-4-2-10,-1-9-5,-1-1-6,-9-1 0,0 3-8,-8 6 3,-5-6-12,-3 11-2,-3-6-7,1 12-16,-1 2-23,-5 6-24,7 1-40,-9 6-39,9 3-53,2 4-57,-2 3-198,1 0-467,4 2 208</inkml:trace>
          <inkml:trace contextRef="#ctx0" brushRef="#br0" timeOffset="49031.7948">8640 10347 167,'4'-8'228,"-1"1"-4,0-4-4,-3 7-8,3-2-13,-3 1-18,2-2-20,-2 7-18,0 0-17,0 0-8,0 0-8,0 0-9,-15 29 9,7-7-4,-4 4-11,-2 11-5,-2 1 2,-2 2-9,4-2-10,3 6-6,-2 1-6,2-2-5,2 2-6,-4 2-4,5-6 3,0-1-26,1-8-24,2-4-27,-2 9-20,1-7-26,6-5-41,-1-1-37,-1-7-37,2-6-32,-5 0-174,10-3-425,-5-3 188</inkml:trace>
        </inkml:traceGroup>
        <inkml:traceGroup>
          <inkml:annotationXML>
            <emma:emma xmlns:emma="http://www.w3.org/2003/04/emma" version="1.0">
              <emma:interpretation id="{60431558-AA68-4336-861C-9F1FFA36DC90}" emma:medium="tactile" emma:mode="ink">
                <msink:context xmlns:msink="http://schemas.microsoft.com/ink/2010/main" type="inkWord" rotatedBoundingBox="28154,13193 31854,13194 31853,14661 28153,14660"/>
              </emma:interpretation>
              <emma:one-of disjunction-type="recognition" id="oneOf13">
                <emma:interpretation id="interp62" emma:lang="en-IN" emma:confidence="0">
                  <emma:literal>gravity</emma:literal>
                </emma:interpretation>
                <emma:interpretation id="interp63" emma:lang="en-IN" emma:confidence="0">
                  <emma:literal>g rarity</emma:literal>
                </emma:interpretation>
                <emma:interpretation id="interp64" emma:lang="en-IN" emma:confidence="0">
                  <emma:literal>9 rarity</emma:literal>
                </emma:interpretation>
                <emma:interpretation id="interp65" emma:lang="en-IN" emma:confidence="0">
                  <emma:literal>S rarity</emma:literal>
                </emma:interpretation>
                <emma:interpretation id="interp66" emma:lang="en-IN" emma:confidence="0">
                  <emma:literal>5 rarity</emma:literal>
                </emma:interpretation>
              </emma:one-of>
            </emma:emma>
          </inkml:annotationXML>
          <inkml:trace contextRef="#ctx0" brushRef="#br0" timeOffset="50089.54">10793 10901 99,'-14'-3'165,"-5"-6"-10,-10 6-10,10-1-9,-1 2-7,-9 2-17,2 2-7,-1 2-14,7 3-11,-4 0-1,8 2-13,-9 5-1,9-6-14,3 4 2,-4 2-11,4-2 1,5 2-9,-4-3 2,7 3-6,-2-4-4,3 3-1,4-6-7,1 4-6,0-3-2,0 0-5,1 2-6,5-7 0,1 1-8,-1-1 6,2-2 1,-2 2-2,-6-3-1,21-4-1,-13 2 3,4-3 0,1-2 0,1 0 2,-3-4 1,4 0-6,-3 3 7,2-2 3,-1-2-6,1 2 9,2-5-9,-2 10 13,4-9-5,-4 5 6,0 4 13,4-7 5,-6 3 6,-4 2 6,0 4 10,1-4-3,-4 5-9,2 1-5,-7 1-4,0 0-3,12 6-3,-12 1 2,-5 2-3,2 10 10,-3 3 0,-4 3 5,1 5 1,1 10-4,-6 0-2,4 4-1,-1 6 3,3 1-1,-7 23 5,4-1-1,3-4-5,6 7 2,1-6-4,-11-17-3,6 0-2,3-6-4,-5 1-1,-3-5 1,2-8-4,-4-9 6,-1-1 5,1-10 8,-3-1 4,-3-6-2,-11-5-7,-12-6 4,-6-5-4,1-10-5,-4-2-4,1-8-13,5-2-8,-2-3-26,4 0-34,7-4-45,1 3-51,11-9-48,5 5-250,8-2-486,10 12 215</inkml:trace>
          <inkml:trace contextRef="#ctx0" brushRef="#br0" timeOffset="51168.3062">11283 11008 5,'1'-7'157,"-1"7"2,2-11-11,1 7-10,-3 4 5,2-4-7,-2 4-9,1-4-14,-1 4-12,0 0-9,0 0-12,0 0-9,0 0-1,15 14-2,-11-1 0,-2 0 4,3 5-4,-2 3 1,-3 1-7,3-4-4,-3 12-4,-3-13-1,3 7-2,-3-1-3,-1-3-6,1 0-4,-1-4-6,2 4 1,-3-7-4,5-2-2,-1-2-3,-1-1 2,-1 1 5,3-2 5,0-1 12,-2-2 17,2-4 18,0 8 4,0-8-6,0 0-2,0 0-8,0 0-11,0 0-4,15-23-7,-11 9-3,3 0-4,2-4-6,2-6-2,3 2-4,4-12-6,4 2 2,-3 8-5,8-9-4,1 0-9,-1 1-9,-6 11-5,4 2-8,-3 2-15,3-3-15,-3 7-15,4 2-20,-9 3-22,4 2-32,-1 5-25,-1-2-33,2 6-31,-2 1-188,0-1-443,-5 0 197</inkml:trace>
          <inkml:trace contextRef="#ctx0" brushRef="#br0" timeOffset="51957.8664">12000 10982 17,'-8'-3'194,"-6"2"-7,-3-1-10,6 2-12,-7 0-7,3 2-8,-1 2-11,2-3-12,-4 3-11,1 3-9,3 1-13,-1 0-12,-2 2-2,3 1-11,4-3-6,-2 5-8,4 3-3,-5-5-3,5 5-2,-1 0-6,4-4-6,-1 6-2,-1-4-4,-1 0-2,2-2-3,0-2 1,3 0-4,-1 0-3,3-4-6,-2 1-6,3 3 7,0-10 0,-4 6 0,4-6 3,0 0-7,7 2 2,-7-2-2,0 0-1,20-4-5,-12-1 3,-1-5 0,7 1-1,-2-1-1,-2-1 1,3 1-2,1-2-2,0 1 0,-1-1 4,1-1-1,0 1-2,0 4 0,1-2-3,-1 2 2,-8 1 2,4 0-1,-3 2 3,3-1 0,-10 2 4,3-2 5,2 1-1,-5 5 2,6-7-3,-3 6-3,-3 1-4,0 0-2,5-7-1,-5 7 3,0 0-8,0 0 5,0 0 1,3 18-4,-3-10 5,-1-4-1,5 7-3,0 0 0,2 0 1,0 4 3,4-1-6,2-2-3,-1 2-13,0 0-11,7-2-5,-9-1-5,7 3-4,0-8 8,0 4 0,-7-4 4,2-5 0,-1 0 2,-2-1 5,-8 0-2,20-4 6,-13-4 10,4 1-4,-8-4 1,3-1 5,0 0 0,-2-2 5,-1 0 7,-2-1-5,-1 6 6,5 0 7,-5-2 7,0 3 5,2 1 0,-1-2 6,2 3 2,-1 2-6,-2 4-4,2-7-2,-2 7 0,0 0-7,0 0-1,0 0-2,12 11-1,-5-1 5,-1-2-6,-5 4 0,3 1 0,5 2-3,-4 1 0,4 0-1,2 5-1,0-2 1,2-1 1,-2 0-1,2-2 2,-4-2-2,1-3 3,-4-3-3,-1-1 4,1 0 8,0-3 15,2-4-3,-8 0-4,0 0-3,15-11 2,-9 4 6,0-1 1,2-6-5,-2 2-2,2-7-1,0 2-5,5 2-1,1-8-2,0 8-1,-1 1-4,3-5-11,1 8-8,-7-3-10,4 5-23,2 0-23,-2 3-33,0 2-21,-1 2-17,6 1-32,-7 2-37,-1-1-135,0 2-369,1 2 164</inkml:trace>
          <inkml:trace contextRef="#ctx0" brushRef="#br0" timeOffset="52410.1867">12789 11049 201,'0'0'193,"6"-7"-3,-6 7-10,2-4-12,-2 4-19,0 0-12,0 0-15,0 0-21,0 0 1,0 0-14,-3 19-7,-2-8-3,-1 3-5,-1 1-2,-1 4-9,1 6-6,0-2 0,-5-1-5,4 3-10,0-2-6,1-8 2,0 4-6,2 0-22,0 1-24,-4-3-27,4-3-15,2 0-38,3-2-36,0-1-23,0-3-149,0-1-329,0-4 145</inkml:trace>
          <inkml:trace contextRef="#ctx0" brushRef="#br0" timeOffset="52981.593">13238 10568 36,'0'-9'242,"0"0"-8,-2 1-23,2 1-19,0 7-21,0-11-20,0 11-14,-3-3-15,3 3-4,0 0-6,0 0-8,3 22 6,-1-8-11,-1 2-10,1 3-2,3 7 1,1 1-9,-4 11-1,2-8 1,3 11-11,-7 2-7,-5 0-4,0-3-2,-3 3-8,-1-5-2,-7 3-4,3-4-4,-6 0-3,-3-2-7,6-9-5,2-1-20,-5-1-9,7 1-1,2-5-24,-3-6-8,7 5-10,-2-3-12,2-5-5,4-1-5,2 2-11,-4-5 1,8 3-11,-2-6 4,-2-4 5,8 3 0,-8-3-8,0 0 19,20-11-6,-13 4 5,-1-4-5,2 0 21,3-6 4,-3 1 5,0-6 7,4 1 11,-4 5 28,5-6 11,-5 8 22,0 0 11,4 3 13,-5 2 4,1 1-1,0-6 7,-1 6 1,0 4 2,-1-2-3,0 0-3,-1 2-5,1 1-10,4-1-3,-2 1-5,1 0-1,-9 3-12,16 3 1,-3-3-1,-5 3 0,4 1-6,3 3-1,-4 1-3,3 4-2,-5 1 1,6 0-2,-8 1-6,8 4 1,-4-4-3,-3 0-2,0 3 2,6-2-7,-6-1 3,3-1-3,-2-2 3,4-8 1,-5 2 3,0 1 1,-2-6 0,-6 0-2,19-7-2,-10 2 1,-1-5 3,0 2-4,2-3 2,-1-4 0,-1 3 0,0-4-2,3 4-1,-1-2 1,-4 5-2,2-2 5,-2 4 1,-1 2 1,1 2 1,-3-3 1,2 1-6,-2 3 0,-3 2-6,0 0-1,0 0 2,0 0 2,7 14 4,-11-5-1,-2 4-1,1 1-1,-3 10 4,1 2-2,-5 0-1,5 6 0,-4 6 4,-4 2 2,4 0-2,2 4 11,2-3 2,0 0 4,-3 8 3,7-3 2,1-1 4,2 3-2,-6-7-5,3 3 1,1-4-4,-6-10 1,0-4-3,-9 0 3,1-8-2,-4 1 0,-1-4 2,-3-4-4,-9-10-2,-19-1-1,-8-8-5,-14-10-19,-7-4-29,-3-8-36,1 0-45,5-4-69,-1 1-251,10-8-474,20 12 210</inkml:trace>
        </inkml:traceGroup>
      </inkml:traceGroup>
    </inkml:traceGroup>
    <inkml:traceGroup>
      <inkml:annotationXML>
        <emma:emma xmlns:emma="http://www.w3.org/2003/04/emma" version="1.0">
          <emma:interpretation id="{7E849184-223F-4B7C-A701-A84058871276}" emma:medium="tactile" emma:mode="ink">
            <msink:context xmlns:msink="http://schemas.microsoft.com/ink/2010/main" type="paragraph" rotatedBoundingBox="17804,15056 32939,14170 33045,15989 17911,168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C45DD5-6240-471A-88BB-94FDB04C42B3}" emma:medium="tactile" emma:mode="ink">
              <msink:context xmlns:msink="http://schemas.microsoft.com/ink/2010/main" type="inkBullet" rotatedBoundingBox="17819,15297 18403,15263 18452,16098 17867,16132"/>
            </emma:interpretation>
            <emma:one-of disjunction-type="recognition" id="oneOf14">
              <emma:interpretation id="interp67" emma:lang="en-IN" emma:confidence="0">
                <emma:literal>↳</emma:literal>
              </emma:interpretation>
            </emma:one-of>
          </emma:emma>
        </inkml:annotationXML>
        <inkml:trace contextRef="#ctx0" brushRef="#br0" timeOffset="61949.1264">-159 12644 14,'-2'-3'131,"2"3"-3,0 0-12,2-7-2,-2 7-15,-2-9 2,2 9-5,0 0 2,0-5-1,0 5 0,-3-7-9,3 7-4,0 0-10,0 0-7,0 0-11,0 0-4,0 0 0,0 0 5,-8 15-2,6-4 1,-4 4-3,0-1-1,-1 3-1,4 0 1,-3 6-5,0 3-6,-7 2 6,7-1 4,-4 2-4,1-1-2,-1 11 2,-4-2-4,9 0 1,-4-8 2,2-2-5,-4 2 0,5 0 0,1 2-6,2-2-2,0-2-1,0 1-5,3-2-6,3-3 4,-3-3-4,0-4 0,0 1-3,3-1 1,0-1-7,-3-3 4,3-3-1,-1 0-2,1-4 1,-3 2 3,0 0 0,3-2 3,-3-5 1,3 9 9,-3-5 6,0-4 6,0 7 1,0-7 5,0 0-3,0 0 0,0 0-3,0 0-7,0 0-3,0 0-1,0 0-2,0 0-6,4-26 1,-4 20-2,4-2 0,0-2-3,-1 2 2,6-3-6,-4-2-2,4-4-3,2-5-3,2 6 2,1-6-2,1-1 3,0 2-3,6-4 1,-2 2-5,1-1 1,-2 5 0,1-4 4,1 8-10,1-3 7,-7 8-5,3 1 2,-5 0 2,-3 2-6,5 0-1,4 0-3,-4 4 5,-3 3 1,5 0-5,-5 0-1,1 2 2,9-1 1,-7 11-3,-4-5 3,1 6-2,-2 1 1,2 3-1,-3 5 4,0 1-2,-3 2 1,1 0 1,2 1-2,-6-2-1,2 2-11,-2 0-10,1-1-23,2-6-17,0 2-26,-2-5-25,3 2-32,-1-7-24,3 4-37,1-5-236,-1-1-480,2-1 212</inkml:trace>
      </inkml:traceGroup>
      <inkml:traceGroup>
        <inkml:annotationXML>
          <emma:emma xmlns:emma="http://www.w3.org/2003/04/emma" version="1.0">
            <emma:interpretation id="{8375A145-1CD0-4DA8-B865-C1054BD2D06E}" emma:medium="tactile" emma:mode="ink">
              <msink:context xmlns:msink="http://schemas.microsoft.com/ink/2010/main" type="line" rotatedBoundingBox="18933,14990 32939,14170 33045,15989 19040,16808"/>
            </emma:interpretation>
          </emma:emma>
        </inkml:annotationXML>
        <inkml:traceGroup>
          <inkml:annotationXML>
            <emma:emma xmlns:emma="http://www.w3.org/2003/04/emma" version="1.0">
              <emma:interpretation id="{E18CA746-FEAB-4677-846E-DF5F66684326}" emma:medium="tactile" emma:mode="ink">
                <msink:context xmlns:msink="http://schemas.microsoft.com/ink/2010/main" type="inkWord" rotatedBoundingBox="18991,15331 23745,15410 23724,16672 18970,16592"/>
              </emma:interpretation>
              <emma:one-of disjunction-type="recognition" id="oneOf15">
                <emma:interpretation id="interp68" emma:lang="en-IN" emma:confidence="0">
                  <emma:literal>=higeight</emma:literal>
                </emma:interpretation>
                <emma:interpretation id="interp69" emma:lang="en-IN" emma:confidence="0">
                  <emma:literal>=higeeght</emma:literal>
                </emma:interpretation>
                <emma:interpretation id="interp70" emma:lang="en-IN" emma:confidence="0">
                  <emma:literal>=higlight</emma:literal>
                </emma:interpretation>
                <emma:interpretation id="interp71" emma:lang="en-IN" emma:confidence="0">
                  <emma:literal>thighs</emma:literal>
                </emma:interpretation>
                <emma:interpretation id="interp72" emma:lang="en-IN" emma:confidence="0">
                  <emma:literal>origins</emma:literal>
                </emma:interpretation>
              </emma:one-of>
            </emma:emma>
          </inkml:annotationXML>
          <inkml:trace contextRef="#ctx0" brushRef="#br0" timeOffset="65005.2955">2105 12688 97,'3'-3'152,"-3"3"-11,0 0-13,4-5-12,-4 5-10,0 0-10,0 0-9,0 0-9,0 0-11,0 0 4,0 0-9,0 0 2,0 0 3,-13 19 6,8-12 8,2 0-4,-5 4-4,2 4-8,-2 0-2,2 3-1,-4 7 3,-1 1-1,2 4 3,1-1-7,0 10 0,-8 1-3,5 1-1,0 0-6,1 1 0,2 0-4,1-4-4,-4 2-4,3-10-5,3 2-4,-1-5 1,2 1-4,0-3-3,0 0 0,1-3-4,3-3-2,-1-1-2,-1-3 0,4 3-3,-2-11 1,0 4-4,-2-3 1,4-1 0,-2-2 8,0 2-8,0-7 6,0 6-4,0-6 0,0 0-1,0 0-2,0 0-4,22-10 9,-16 2-7,-1 5-3,3-6 1,0 0 0,0-2-1,4-4-2,1 3 2,4-9 0,-2 2-2,2 0 2,3-1-3,-1-1 0,2 0 1,6 2 0,-5 1 1,-1 1-4,-3-4-2,5 9 4,-4 2 0,-5 0-2,2-2 1,-2 5 1,-3 4-4,-2-1 0,1-1-3,1 3 3,-3 1-1,-8 1 2,16 1 1,-8 5 0,-2-5-1,3 3-2,-4 2 2,1 2 3,2 1-4,-1-3-1,1 5 1,-2 3 3,2 0 2,4-2-1,-4 0-3,5 2 0,0 1 0,-4-2 0,5 3 3,1-4-5,-1 2-5,0-5-8,0 1-12,-1 0-7,1-2 2,0-1 1,-1 1 6,1-4-5,-1 1 11,-1-5 0,-1-1 1,1-3 3,5 1 3,-6-1-5,2-8 4,1 5 8,-3-4-1,3 0 1,4-11 1,-1 3-2,-4 0 11,-4-6 5,4 3 3,-1-1 3,-2-2 5,-4 6 7,2 5-1,-3-1 5,-4-1-2,4 5 8,-5 4-3,3-3 1,-3 3 1,0 0-10,3 4 2,-3 3-10,0 0 0,0 0-3,0 0-1,-17 20 4,8-6-5,2 2-6,2 2 5,-2 1-1,3 6-7,0 2 4,8-1-4,0-3-21,3 3-19,0-2-29,-2-6-42,1 0-29,2-2-38,0-1-50,0-4-144,-1-3-399,5-2 177</inkml:trace>
          <inkml:trace contextRef="#ctx0" brushRef="#br0" timeOffset="67219.87">2766 13313 49,'0'0'134,"0"0"3,0 0-14,0 0-2,0 0-5,8-4-14,-8 4-3,0 0-7,0 0-5,0 0-1,0 0-2,0 0-1,5-3-3,-5 3-7,0 0-5,7-1-3,-7 1-9,8-4-6,7 1-6,4 1 0,-4-4-2,6 3-11,6-1 0,-7 1 1,7-3-5,-3-1-4,1 1 6,0 1-5,-1 2 0,1-8-6,-7 6-3,2-1 6,-2-2 8,-2 1 3,-5 2 2,-3-2-6,-1-2 5,5 2 1,-9 3-3,3-8-5,0 5-4,-4 0-2,1 0 0,-1-5-4,-2 4 0,-5-3-1,5 2-2,-2-3-1,-2 1-3,2 3 2,-4-4 0,6 3 1,-3 0 1,-2-2-1,-2 4 2,1 0 0,3-5 1,-3 7-2,-1-2-3,-5 0 2,4-3-3,-5 8-3,4-1 1,-4 0-1,0 3-2,-1 0-1,-8 3 1,5 2 0,-1 5-3,1 1 4,-1 2-2,1 4 4,3 5-1,1 1 6,1 1 3,4 3-1,1 0 1,6 1 1,-1-1-1,4 2-3,6 2 3,3-3-2,-2 1-6,4-5 6,4 2 1,2-1-2,5-4-4,0-2 3,1 1 0,2-3-5,-5-7 2,6-1-2,1-1-2,-2-1-3,1-5 1,-7 0 1,6-4-2,-1-3-1,-10-3-2,3 0 2,-1 3-1,-7-9 4,0 4-4,1-6 2,-1 3-1,0-6 4,2-2-2,-7 2-1,2-4-2,-1-1-2,-6 5 3,6-5-1,-1 7 2,-5-2 0,6 0-2,-7 0 0,6 1-1,-4 4 2,2 1 8,-2-1-3,-2 3 2,5 0-1,-4 0-6,1 3 3,-2 1 2,0 0 1,5-1 0,-5 8 0,0-6-1,0 1-3,0 5 2,0 0-4,0 0 1,0 0 0,-19 19 3,9-7 5,-2 2-2,-3 9 1,1-3 2,0 4 1,-2 2 1,5 3 0,-3-4-4,4 5 1,2-4-1,2 2-1,4 0 1,2 2 2,5-2-5,-2-2-6,8-3-13,1-1-15,3 0-20,3-3-25,-4-5-31,5-2-27,6-2-31,-1-2-36,3-7-196,4-2-425,-2-5 188</inkml:trace>
          <inkml:trace contextRef="#ctx0" brushRef="#br0" timeOffset="65941.9613">3441 13198 81,'-16'-3'197,"5"3"-14,-3-4 0,-1 1-13,-2 1-13,3 0-9,-4 2-13,4-5-11,0 5-14,-2 0-14,4-2-9,2 2-6,-1 2-9,0 2-9,0-3-8,1 5-4,2-1-8,-3 2-2,4 1-4,-3-1-3,-1 4-2,3 3-5,0-3-11,2-1-9,1 0-9,4 0 6,-4-2-16,3 6-3,2-5 3,0-1-1,2 0 0,4 0 0,0-3 7,6 2 0,-3-3-2,5 1-3,2 0 3,3-3-3,2-2 3,-3-2 1,1-1-2,2-4 4,-4 0 0,9-2 3,-11-5-5,4 3 1,2-6 5,-2 7 5,-5-6 4,0 4 2,-4 0 6,3 3-1,-6 0 7,0 1 0,1-1 1,-4 7 4,-2-5-4,-2 7-3,6-7 1,-6 7-5,0 0-2,0 0-3,0 0 3,0 0-7,-9 18 3,4-10-3,-1 6 2,-1 4-4,4-4-1,-8 9 0,2 0 1,-2 2-3,-4 3 1,6-2 3,-4 13 1,1 1-3,-3-6 2,8 5 3,-8-4 0,9-5-2,0 8 0,-2-10-3,1 4 3,3-2 0,-3-3 2,1-2 2,1-2-2,4-8 2,-4 1 0,0-2-3,-1 0 1,-4-7 2,3 0-3,-1-3-2,-2-3 1,-1-1-14,11 0-26,-22-7-18,8 0-25,1-2-26,2-5-34,0 0-46,-3-6-145,1-2-355,4-2 157</inkml:trace>
          <inkml:trace contextRef="#ctx0" brushRef="#br0" timeOffset="65414.5883">3152 12889 14,'-2'-10'188,"4"6"-13,-2 4-10,-2-9-15,2 9-17,0 0-15,-5-5-12,5 5-27,0 0-32,0 0-28,0 0-38,-6-3-17,6 3-40,0 0-102,0 0-191,0 0 85</inkml:trace>
          <inkml:trace contextRef="#ctx0" brushRef="#br0" timeOffset="67935.3776">3969 13102 206,'-11'4'203,"-7"-1"-7,1 2-7,-5 1-15,1-1-12,-6 2-9,0 3-15,5-1-16,-3 1-10,9 1-5,-3 1-13,5-2-11,0 5-7,3-7-8,0 6-9,4-3-5,1 3-5,1-3-7,2 1-12,6-4-9,2 1-10,-2 2-6,7-4-14,1 2-12,6-2-2,-3-2-7,7-2 3,-7-3 4,7 0-2,-2-3 11,-2-1 2,-3-4-7,0 1 3,1-2 2,-3 0 1,1 0 2,-5 2 2,3-5-2,-3 5 3,0 0 2,-2 1 5,0-2 4,-1 5 3,-5 3-2,5-5-1,-5 5-2,6-4-11,-6 4 19,0 0 11,0 16-1,0-4 5,-1 3-1,-3 1 10,-2 1 1,3 7 4,-10 0-1,5 4-6,-1 3-4,-4 5 7,1 2 2,4 3-7,-3-5-1,1 4 1,4 3 1,-2-4-1,3 2 3,-3-2 0,5-1-2,-2-1 5,-3-9 4,2-5-5,-6 0-6,5-9 2,-2 2-3,-4-6-1,-4-5 5,-1 2-9,-4-5 5,-5-8-8,-1-1-1,-1-4-7,-1-4-13,4 0-22,-8-11-12,11 8-23,-4-14-24,6 9-27,7-1-45,3-4-34,8 2-205,3-5-426,8 3 188</inkml:trace>
          <inkml:trace contextRef="#ctx0" brushRef="#br0" timeOffset="67673.1971">3793 12802 42,'0'0'99,"0"0"-17,0 0-18,-8 4-27,8-4-37,0 0-54,0 0-59,0 0 26</inkml:trace>
          <inkml:trace contextRef="#ctx0" brushRef="#br0" timeOffset="68733.9464">4515 13013 41,'0'-7'164,"5"0"-13,-5-1-3,0 1 4,2 2-3,-2 5-8,1-11-15,-1 11-15,0 0-18,0 0-1,0 0-8,-9 16 1,3-1-4,-2 4-4,-5 4-7,0 3-2,-1 2-9,0 8 0,0-2-9,1 6 1,4-3-1,-1-9-7,-1 11-10,5-10 6,6-1-4,-7-1-2,3 0-7,-3-1-2,4-6-3,0-1 0,0-3-7,1-1-3,2-3-7,-3-2 2,3-4 2,0 1 1,0-7 0,3 6-3,-3-6-1,0 0-3,0 0-4,0 0-1,14-20-7,-9 11 1,5-6-3,4-1-7,3-3-3,1 0 2,2 2-1,-4-5 0,5 7 2,-7 3 6,0 1-2,0 2-1,-4 4 4,-1-1 5,-1 1-5,-2 2 1,-1-4-4,-5 7 1,8-4 4,-8 4 1,0 0 1,0 0 1,6 11 5,-6-11-7,0 10 3,0-2-6,0-1 9,2 1-1,0-1 7,2 5-3,-1-2 6,9 0 3,-5 3-4,6-3-1,8 6 6,-1 1 0,5-5-3,2-1-1,-5 0-1,7-2 4,-9 0-4,-1-6 1,-3 1 4,-2-3 1,1-2 1,-3-2 16,7-4 1,-3-3 5,-2 0 0,1-4-3,0-7 4,0-2 1,-1-3 11,0 0-11,-5-2-5,3-7 5,-5-5 4,0 0-3,-1-7-6,-1 7-4,-2-3-2,3 2-1,1 5 4,-6 5-5,6 2 5,-4 4 1,6 1 1,-7 10 1,6-4 2,-2 6-6,0 5-4,1 0-3,1 7 1,-8 0-4,14 15 3,-6 1-1,6 9 3,-3 15-1,-2-1 2,-4 3-1,-3 3-6,-2-1 3,-2-4-6,-3 4 2,-2-4-2,0-2 0,1-1 1,-8-10-4,6 3-14,-6-5-21,-1 1-14,-2-5-18,0-2-22,2-1-36,1-5-27,1-4-31,2-4-49,-1 2-192,2-3-448,4 0 199</inkml:trace>
          <inkml:trace contextRef="#ctx0" brushRef="#br0" timeOffset="69191.2979">5037 13171 187,'0'0'228,"-3"-6"-11,3 6-5,0 0-15,0 0-8,-3-4-15,3 4-16,0 0-20,12-4-8,-12 4-16,0 0-11,29 7-10,-9-2-6,-4-3-14,17 4-28,0 1-34,-1-1-45,12-2-47,4 0-18,4 0-44,0-2-32,3-8-129,-4 6-330,1-1 146</inkml:trace>
          <inkml:trace contextRef="#ctx0" brushRef="#br0" timeOffset="62525.5368">811 13164 59,'0'0'169,"0"0"-15,0 0-3,0 0-4,0 0-5,0 0-8,0 0-9,0 0-4,0 0-7,0 0-5,0 0-3,-6-3-3,6 3-7,0 0-3,0 0-2,0 0 0,0 0-7,0 0 2,0 0-5,0 0-6,0 0 5,0 0-9,0 0-7,0 0-8,0 0-3,0 0-5,45 3-6,-19-3-4,5 1-3,1 3-3,15-2-3,1 3-3,-2-2-7,1 2-1,-3-5-11,1 0-19,-14 2-11,1-2-14,-4 2-5,-9-2-5,2 2-27,-7-2-35,-3 1-21,-2-1-38,-9 0-24,12 3-161,-12-3-382,0 0 169</inkml:trace>
          <inkml:trace contextRef="#ctx0" brushRef="#br0" timeOffset="62985.8632">862 13359 150,'0'0'166,"0"0"2,0 0-10,0 0-1,0 0-5,0 0-11,0 0-15,0 0-10,0 0-8,0 0-7,0 0-14,23-9 2,-15 8-2,-8 1-2,22 0-7,-9 0-3,3 0-2,3 0-8,0 0 2,1 0-6,9 1-4,-1 3-6,-1-1-3,1 1-5,1 1-3,-1-2-2,-4 0-6,1 0-3,-4 1-6,-4-3-12,1 2-13,-4 1-20,-3-1-21,-3-3-28,0 2-16,1-1-25,-9-1-35,16 0-34,-16 0-156,11-1-363,-11 1 161</inkml:trace>
        </inkml:traceGroup>
        <inkml:traceGroup>
          <inkml:annotationXML>
            <emma:emma xmlns:emma="http://www.w3.org/2003/04/emma" version="1.0">
              <emma:interpretation id="{41D57616-6257-4DFD-A486-6E15F33D6596}" emma:medium="tactile" emma:mode="ink">
                <msink:context xmlns:msink="http://schemas.microsoft.com/ink/2010/main" type="inkWord" rotatedBoundingBox="25676,14595 29493,14372 29595,16122 25778,16346"/>
              </emma:interpretation>
              <emma:one-of disjunction-type="recognition" id="oneOf16">
                <emma:interpretation id="interp73" emma:lang="en-IN" emma:confidence="0">
                  <emma:literal>(981 min</emma:literal>
                </emma:interpretation>
                <emma:interpretation id="interp74" emma:lang="en-IN" emma:confidence="0">
                  <emma:literal>1981 min</emma:literal>
                </emma:interpretation>
                <emma:interpretation id="interp75" emma:lang="en-IN" emma:confidence="0">
                  <emma:literal>(9811 min</emma:literal>
                </emma:interpretation>
                <emma:interpretation id="interp76" emma:lang="en-IN" emma:confidence="0">
                  <emma:literal>(9818 min</emma:literal>
                </emma:interpretation>
                <emma:interpretation id="interp77" emma:lang="en-IN" emma:confidence="0">
                  <emma:literal>(9815 min</emma:literal>
                </emma:interpretation>
              </emma:one-of>
            </emma:emma>
          </inkml:annotationXML>
          <inkml:trace contextRef="#ctx0" brushRef="#br0" timeOffset="53995.9289">8122 11902 11,'-6'-5'200,"-2"3"-13,1-1-4,-7 0 1,-2 3 2,-9 3-1,-3 1-1,-15 11-12,0 1-4,-1 5-9,-5 8-13,2-1-5,4 0-9,-4 5-9,7 1-9,1 0-9,9 0-9,1 6-15,10-7-5,5 3-4,4 1-8,14 2-4,3 3-6,12-5-6,4 3-17,3 4-17,9-2-22,3-2-52,5-2-52,4-5-52,24 9-62,-3-6-209,5-11-471,-16-7 210</inkml:trace>
          <inkml:trace contextRef="#ctx0" brushRef="#br0" timeOffset="54685.7829">9084 12185 11,'0'-8'208,"-6"1"-16,0-4-12,-1 2-5,-2 0-11,-7-1-5,5 1-16,-6 1-10,-1-1-8,-2 2-10,1 4-5,-8-1-12,6 2-9,1 4-12,-7 3 2,-1 1-14,1 2-4,5 3-7,-7 1-3,2 5-7,2 1-4,1-1-5,1 6-2,2-2-2,2-2-3,5 2-8,3 2 5,1-2-4,7-2-5,2 0-9,2 0-1,5-1-11,2-1-11,5-4-7,3-1-10,8 2 2,-4-7-12,7-2-4,1-5 10,7 0 0,-6-5 9,-1-6-3,0 0 8,-1-6 9,0 0 8,5-9 16,-12 3-2,-1-1 22,2 1 4,-5 0 2,-2 0 8,-3 7 14,-5 0 6,-1 5 6,5-3 4,-7 7-5,3 0-5,-4 2-14,1 2-8,-3 3-7,0 0-5,0 0-1,0 0-2,0 0-2,-10 23-3,9-9 4,-2 8-9,-4-7-1,2 13-3,-1-1 3,0 13-2,3-11 2,-2 9-3,-1-3 0,-2-3-4,1-1 1,-2 9 0,-2-3 0,3 5-3,0-14-1,-1-2-14,-3 0-29,3-1-31,-2 0-28,1 1-44,4-11-43,0 1-40,-1 0-192,4-6-447,3 3 198</inkml:trace>
          <inkml:trace contextRef="#ctx0" brushRef="#br0" timeOffset="55073.2253">9541 12524 226,'2'-7'235,"3"4"-7,1-8-13,-3 6-13,0-2-5,-1 0-12,2-4-19,-2 7-16,0-3-12,-1-4-13,-1 4-10,5 2-9,-5-2-17,2 0-11,-2 7-22,3-11-31,-3 9-40,0 2-31,1-7-59,-1 7-60,0 0-203,3-6-398,-3 6 176</inkml:trace>
          <inkml:trace contextRef="#ctx0" brushRef="#br0" timeOffset="55698.0711">10265 12406 33,'-8'-3'169,"8"3"-11,0 0-18,-16-3-6,10 0-14,6 3-10,-13-2-9,7-1-15,6 3-1,-13-3-15,13 3 1,-11-3-11,5 1-4,6 2-2,-11-3-9,11 3-2,0 0-2,-21 5 4,12-3 3,-4-1 1,4 5 2,-9-4-5,4 6-4,-2-3-2,4-1-8,-3 5 1,1-2-2,-3 2-3,0-2-2,2 3-9,-1 0-1,1 1 4,0 0-5,3-1 1,1 1-5,1 4-2,2-3 2,0 1-4,4 3 6,-1-6-6,2 4 1,1-4 2,2 2 0,0 2-5,2 0-4,1-1 8,6 3-6,-1 0 2,2-1 0,1-4 3,3 4-3,2 6-3,-3-9 1,2 2 1,0 0-3,-1-2 1,6 0 3,-5-1 0,-1 0-2,0 0-2,-1-3-2,-4 0 1,4 3-1,-5-2 3,3-1 0,-3 0-3,0 3 1,-1-2 7,0 0-12,1 3 5,-4-1-2,-2-3-4,-2-1 6,0 4 3,0-4 0,-2-3 1,-2 3-1,1 1 2,-2-6 9,-2 2 9,0-1 3,-1-1 3,8-2-5,-29-2-1,10-1-2,-1-1 3,-2-3-3,1 0-6,1 2 5,-1-2 0,0-2 8,7 4 8,3-1 7,0 0-6,5-4-2,1 2-3,2-2 1,3-1-5,5-3-2,-2 0 0,6-2-2,5-3-4,2-3 1,5 0-2,6-12-1,1 4 2,2-3-5,-6-5-4,7 4 1,-1 3-1,-9 8-1,1-2-3,-1 1 2,-2 3 2,-2 0-3,-4 4 3,-1 3-2,-5 7 3,1-4-1,-2 4 2,-3-1-4,3 2-2,-1 0-6,-5 0-4,0 6-21,3-2-21,-3 2-27,7-5-21,-7 5-34,0 0-39,0 0-37,0 0-204,0 0-440,0 0 195</inkml:trace>
          <inkml:trace contextRef="#ctx0" brushRef="#br0" timeOffset="56173.6104">10682 12495 47,'7'-6'200,"-7"6"-11,3-12-7,0 7-6,-2 2-8,-1 3-3,0 0-11,0-7-11,0 7-13,0 0-18,5-6-12,-5 6-8,0 0-9,0 0-8,0 0-4,0 0-3,-6 21 12,0-7-2,-1 3 8,3-1 1,0 0-12,-7 9-4,0-2 1,5 2-7,-2 3-2,0-1 1,-3 4-12,2-6-7,1-2-14,0 2-2,0-2-1,2-5-2,-1 1-3,-1-2-3,5-1-3,-3-1 0,3-4-3,3 7 1,-2-10-12,2 4-12,-3-2-23,6-2-23,-3 0-24,0-6-29,2 7-32,4-2-50,2-4-24,-7 1-185,-1-4-431,12 2 192</inkml:trace>
          <inkml:trace contextRef="#ctx0" brushRef="#br0" timeOffset="56683.9698">10945 12118 154,'0'0'151,"0"0"-6,0 0-1,25 11-12,-12-4 12,1 8-7,8 7 3,-2 1-5,3 10 2,5 4 5,5 3-8,-4-2-5,2 7-2,6 24-3,-6-3-11,-2 2 5,-4-2-14,-3 3-6,-8-13 3,8 15-13,-1-1 5,-15-15-17,-6-2-8,0-2-7,-9-6-4,-2-2-7,-10-3-2,-1-1-6,-6-7 0,-7-2-2,2-9-3,-4 0-1,1-2-5,9-5-2,-1-2-6,-1 1-9,2-6-25,12 0-36,-4 1-44,4 0-51,7-1-49,2-3-71,3 7-188,5-4-488,5-3 216</inkml:trace>
          <inkml:trace contextRef="#ctx0" brushRef="#br0" timeOffset="58578.4226">11841 12585 84,'4'-1'125,"-4"1"-2,0 0-3,8-4-8,-8 4-10,2-5-8,-2 5-11,0 0-2,0 0-7,0 0 0,6 19-9,-4-10-5,-2 1 5,0 5-10,3 4-1,-3 0-6,2-1 1,-2 5-5,1 2-4,2-4-2,-1-2-6,1 4-4,2-4 2,-4 2-4,3-2-4,-3-3-4,2-2-5,0 1 4,-3-4-4,0-4 2,2 4-4,-2-10 0,2 5 3,-2-6 1,0 0 0,0 0 0,0 0-2,0 0-6,4-19 5,-4 10 5,2-2-5,-1-5 16,3 5-9,2-4-1,0-2 3,2 1-1,3-1-5,0 1 8,-1 0-1,7-6-4,1 0 12,2 7 0,-4 1 1,-2 0-1,2 2-6,1 1-1,-2 4-5,-3 4 0,-2 1 1,2-4-4,-4 5-7,5 1 1,-5 1 2,3 2-3,-6 1-2,-1-1 0,4 5-1,-3 3-2,-5 0 2,0 0-2,0 0 3,-5 3-6,2 2 0,-2-1 3,4-1 2,-4 4 0,3-3-5,1-2 1,-4 3 0,5-4 6,-1 2-9,1-6 2,-5 3 2,5 0 0,0-5 3,0 0 3,5-2-4,-5-4 2,0 8-2,0-8-5,0 0 7,9 0-3,-9 0 1,11-9-2,-5 2 1,-1-1-3,8-3 4,-2-2 0,-2 1-1,1-3 0,1-3 2,8 1-3,-3 3-1,1-5 0,2 1 4,6-3 0,-1 6-1,-2 0-1,5 4-1,-11 3 1,4-1 0,1 3 4,-1 3-1,1-3 3,-2 6-5,-3 3 1,-4 2 1,-2 1-1,-1 4 1,1 8 2,-4-2-1,-4 1-3,-4 10 1,-1 2 3,0-1-3,-4 0-1,1 2 4,-5 7-3,3-8-5,0-2-21,-1 5-20,-4-7-30,2-1-23,0-2-32,3-7-32,-3-3-32,5-5-137,-2 3-352,2-5 156</inkml:trace>
          <inkml:trace contextRef="#ctx0" brushRef="#br0" timeOffset="58978.9773">13160 12311 19,'0'-10'211,"-1"4"-12,-2-1-15,1 4-18,-4-2-18,6 5-17,-8-4-6,8 4-4,0 0-7,-21 11-4,13-4 1,0 6 3,2 2 2,-5 2-12,8 4 1,-10 7-4,7 2-5,-2-2 0,-1 11-8,-3 0-8,5 9-6,-14-7-7,5 4-2,-1-2-5,-5 3-9,-7-3 0,1 2-7,-2-4 0,-5-1-5,-1 1-5,3 3-5,-2-6 7,0 1-9,8-3-3,2 1 15,0-2-24,10-8-23,1 2-21,6-6-27,7 2-29,-3-6-22,9 0-40,1-5-32,4-2-47,3 3-175,2-5-433,4-6 192</inkml:trace>
          <inkml:trace contextRef="#ctx0" brushRef="#br0" timeOffset="59430.304">13518 12661 132,'0'-6'149,"0"2"-9,0 4-10,-5-10-6,5 3 1,-5 1-11,0-1-6,-6 3-7,2 0-5,-5 1-8,-7-2-6,0 5-6,-5 1-7,-3-1-8,9 4-4,-1 1-8,-7 5-1,4 1-5,6 3-4,3-4-4,0 4-3,3 0-2,2 4-1,2 3-6,2 5 1,1-2-3,5 1-1,5-2-3,1 1 2,2-3-3,0 4-2,2-3 2,1 4-4,-2-3 0,-1-2-3,-2 4 1,1-2 2,-2-4-4,-4-4-2,-1 3-1,-6-3 3,3 1-3,-7-2 7,1 0 3,-4 1-1,-1-6 0,-2 4 2,-5-10-4,1 2 1,-1 1-1,6-5-2,-6-1-5,0-1-17,1-2-29,6-5-39,-1 1-31,3-3-40,4-5-173,0-1-351,2-1 155</inkml:trace>
          <inkml:trace contextRef="#ctx0" brushRef="#br0" timeOffset="59900.6715">13897 12225 106,'1'-3'179,"-1"3"-11,7-5-6,-7 5-8,8-3-10,-7 0-16,-1 3-9,0 0-12,0 0-16,0 0-5,0 0-11,0 0-9,0 0-7,14 6 2,-9 2-12,-3 0-5,-1-1 1,4 0-6,-3 6-1,2 1 0,-2 4 0,0-3 1,-4 3-3,0 1-6,-2-1 1,0 6 2,-5-3-5,0 2 3,-4 1-4,3-8 0,-2 2-2,-4-3 3,2-1-2,1-2 4,4-1-2,-2-3 3,3-1-6,1 3-2,1-7 4,3 4 4,-2-2 20,4-3 9,1-2 12,1 7 3,-1-7 1,14 5-3,7-7-5,6 2-6,4 0-1,15 0-6,6-4-4,10 1-4,-5 2 0,27-1-10,-2 5 0,-2 1-5,-2-5 2,-17 1-5,-5 0-4,-4 4 1,-5-4 2,-2 2 4,-17-2-2,-1 2 0,-8 0 2,-3-6-4,-4 6 1,-4-2-13,-8 0 0,14 0-10,-14 0-11,12 0-6,-12 0 0,0 0-7,1 5-27,-1-5-30,0 0-26,-13 9-29,13-9-34,-14 3-57,8-1-73,-4 3-163,10-5-496,-25 1 220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5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337 22 151,'0'0'172,"-19"-9"-5,14 5-6,0 3-9,-4-3-17,-1 2-14,2-2-13,-4 4-7,12 0-10,-24 4-12,7-1-8,1 3-6,-3 4-7,2-3-7,-6 4 0,4 0-5,4 0-2,0-1-7,1 5-6,0-3-5,8 3-13,-4-7-17,2 5-10,2-6 0,6 0 0,0 1-5,0-3 1,3 1-6,3 1 2,-1-6-2,8-1-8,-2 0-6,-2 0 12,6-1-7,-1-5 9,-2 3 3,1-8 6,1 3-2,1-3 2,-4 3 5,1-5 3,-1 1 1,-1 1-4,2 3 4,-4 1 16,0-4 3,3 4 3,-6 4 3,5-2-9,-7 0-6,1 2 4,-4 3-2,0 0-6,0 0 3,13 11 1,-11 0 10,-2 4-4,-2 8 5,4 5 10,-4 3 10,2 9 12,-5 11-1,5-3 3,0 4 12,5 0-1,-3 3-5,4 0 4,0-2 1,2-9 2,-1-4-10,-7-9 3,0-3-2,0-2 0,0-10 11,-10-4 12,7 2 9,-5-5 0,0-3-8,-3-5-7,-3-1-8,-5-5-15,1-2-23,-7-6-32,-3-4-48,-7-9-54,0 0-73,2-8-78,1 1-138,9-2-433,2-2 191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6.3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0 543 5,'0'0'140,"0"0"-6,0 0-9,0 0-6,0 0-3,0 0-12,0 0-12,24 7-14,-13-7 3,1 0-5,9 0-12,-2 0-6,1-2-8,4-1 1,-8 1 5,1-4-3,7 0 2,-8-1 10,0-4-8,1-4 6,-3 5-4,0-2 8,-3 0-2,-1-3-7,-2 1-8,-2-2 2,-3 7 9,-1-8-7,1 8-3,-1-2-8,-2 0-5,-2 3-1,-3 4-12,2-4 0,-6 6-1,1-2-2,-2 4-7,-4 6 1,0-1-4,-5 2 0,3 4-2,0 1 2,2 2-4,-2 7 0,2 2-1,0-1 0,6 1-1,5 1 2,0 0-5,3-1-1,3-5 1,3 4-1,4 1 2,-1-7 4,15 3-3,-2-3 0,2-2-3,2-3 3,1-7 1,3-1 0,-3-3 14,6 0-1,-7-4-2,1-8-1,-7 5 0,-4-2-2,4-9-3,1-2-1,-2-6-1,-2 1-3,2-13-2,2 2 3,-2-4-3,-2-5 1,-3 3 4,2-4-6,3 1-1,-6 3-2,-1 2 1,-4 0 2,-1 10 16,-3 4-3,6 0 3,-10 7 2,0 1 8,0 4 5,0 4-1,0 2-8,0 0-8,0 4-4,0 4 2,0 0-4,0 0-1,-24 12-1,15-2-3,-1 7 8,-1-1-9,2 11 3,-2-2 2,3 5-1,0 6 2,1 6-1,3-2 2,2 1 3,7 3 4,6 2-1,0 4 1,2-9 0,2 10-2,4-9 4,0-4-7,5 1-21,-3-5-12,-7-10-22,0-2-37,-4-6-42,-6-5-41,7 2-33,-1-4-65,-5-7-131,-5-2-423,0 0 187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21:36.6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45 74,'0'0'238,"0"0"-6,0 0-6,0 0-5,0 0-13,0 0-19,0 0-19,0 0-16,0 0-15,35-6-19,-18 5-11,10 1-8,3-5-13,-1 4-9,4-3-13,2 1-13,7 0-35,-13 2-37,1-2-34,1 0-51,-4 0-68,-8 2-185,5-5-385,-4 1 170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0:46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C4FE7E9A-A9A9-4444-B13A-07293EA92B12}" emma:medium="tactile" emma:mode="ink">
          <msink:context xmlns:msink="http://schemas.microsoft.com/ink/2010/main" type="inkDrawing" rotatedBoundingBox="25844,10261 25987,14823 25829,14828 25686,10266" semanticType="callout" shapeName="Other">
            <msink:sourceLink direction="with" ref="{A4182811-7E79-4B1D-BE0D-E25D3902D542}"/>
          </msink:context>
        </emma:interpretation>
      </emma:emma>
    </inkml:annotationXML>
    <inkml:trace contextRef="#ctx0" brushRef="#br0">71-5 66,'0'0'78,"0"0"4,0 0-11,0 0-6,-6-5-1,6 5-6,0 0-5,0 0-2,0 0-2,0 0-9,0 0-7,0 0-7,0 0 6,0 0-7,0 0-7,0 0 4,0 0-10,0 0 5,0 0-5,0 0-1,0 0 2,0 0 2,0 17 1,0-6 2,0-4 2,0 1-5,-3 1-1,3 3 7,-2 0 9,1-1-14,-1 4 9,2-1 7,-5 1-11,4 0 3,-2 3-10,3-6 6,-2 3 8,2 3-8,-1-6 3,1 6 0,0-2-5,1 1 2,-2 1 0,2-3-2,-1-1-5,0 1 7,0 1-5,2 0 6,-2-2-1,-2-3-2,2-1 13,-1 5 8,-3-5-8,1 6 2,2-9-2,-3 5-5,3-2 3,-4 4-11,4-3-1,-1 1 10,2-3-11,-2 1 1,-1-1 2,3 0-7,-1-1-1,-1 1 0,-1-4 3,3 3-10,-2 2 3,1-2 8,2 0-2,-2 0-5,-1-1-1,-1 0-4,1 0 0,2 2 3,0-2-4,-1 2 5,1-2-2,-3 5 1,3-4 4,-2 3-5,4-3-2,-4 3 1,2 2 0,0-5-4,2 10 1,-2-9-1,3 4 6,-3 0-9,0-3 4,0 2 2,-3 2-1,6 0 5,-6 0-1,3-1-12,0-1 5,3-2 5,-6 2 7,6 2-7,-3 2 2,0-3 0,0 2-1,1-6-7,-1 5 5,2-3 4,-2 4-3,0-1-1,3-4 2,-6 1-1,6 3-3,-3 1-1,0-4 2,0 3-4,3 0 4,-3 1 0,2 0 2,-2-3-3,3 2 1,-3-2 1,2 2 1,-2 4-1,1-6-2,-1 4 2,3-1 0,-3-2-2,2-1-3,-2-3 4,0 3 3,2-1-3,-2 0-2,4 1 2,-2-2-2,-2 3 2,1-3 6,-1-3-3,4 4-1,-3 1 0,1-2-1,-1 1-1,4 0 3,-3 1-6,1-3 4,0 7 1,2-8 2,-4 1-6,1 2-1,1-1 0,0 4 1,2 1 2,-3-5 1,2 5-2,-2 1 1,3-5 1,-4 0-3,2 5 5,1-6-1,-1 0-6,-3 4 9,4-1-7,0 5 3,-1-11-4,0 5 0,-3-3-2,0 3 0,5 2 5,-4 2-1,1-5 0,1 2 0,-3 1-3,3-2-1,0 1 4,-3 1 4,3-1-7,1 1 4,-3 2 0,2-2-2,-3 0 0,4 0-1,-1 2 2,0-5-3,0 8 2,-3-7-2,0 5-2,0-2 5,5-1 0,-2 3 3,-3-3 0,3 0 0,0 1-1,-3 0 2,0-1-2,2 1 0,3-1-3,-4 2 7,-2-2-5,2-2-4,-1 2 4,3-2 2,-3 6-4,3-10 4,-3 6-1,2-2 0,-2-1-3,0 3 5,5 1-5,-4 0 0,-1-1 0,0 1 3,0 1 0,0-7-4,0 7 5,5-1-2,-5 0-2,0-4 3,0 2 2,0 3 1,0-1-6,0-3 1,-5 6-6,5-4 9,0 2-1,0-1-2,0-1 2,0-1-3,0 4 3,-1-3-3,1 1 3,0 2-4,-5-2 3,5 2 0,-2-3-1,2 1 1,0 4 4,0-5-4,2 0 1,-4 3-1,2 0-5,0-2 5,0-1-1,0 0 2,2 3-1,-4-3 1,2 1 0,0 0-1,-3-1 0,0-2-1,3 2 0,-1-2 5,1 2-2,-5 1 7,3-2-2,2 1-4,-3-4 7,3 5-4,0-5 0,-3 2-4,3 0 0,0-1 3,0 3 1,0-6-2,-3 3-3,0 0 3,3-3-1,-2 5-3,2-5 0,0 6 1,0-7 5,0 1-5,0 4-1,0-5 1,0 5-1,0-3-3,0-1 5,0 3-1,0-1-1,-3-3 0,6 0 0,-6 3-3,3-1-2,-3 0 4,3-2-1,0 2 3,0-1-3,3-1 0,-6 2 1,3 0 1,3-2 1,-3 0-2,0 1 0,0-1-1,3 4 2,-3-7-1,-3 4-3,3-1 1,0 0 1,0 0 0,0 1 0,0-2-2,0 1 2,3 0 2,-6 2-7,3-5 8,3 4-3,-6 3-2,6-4 2,-3 1-3,0 3 5,0-3-2,0 2-2,-3 0 6,3 0-3,-3-1 1,3 0-1,0 0-4,-3 3 3,3-2 0,0-1 2,0 2-2,0 0 4,0 0-1,0-2-3,0 7-1,0-8-2,0 7 1,-4-4 2,8 1 2,-8 3-5,4 0-1,-3-2 3,3 4 1,-1-3-3,1 4 3,-4-3-1,4 3 3,0-4-6,-6 2 4,6 3-1,0-5 1,-3 5 0,0-5 0,3 4 2,0-3 0,-2 2 0,1-3-1,1 4-1,-2-6-1,4 4 2,-4 0-7,2-5 9,0 5-6,0-3 2,0 1 0,0-1 1,2 2 0,-2-1-2,1 1 3,-1 0-3,0 0 4,0-3 1,0 6-1,0-4 1,0 1-2,0-4 1,2 4 1,-2-2-7,0 4 7,3-3-7,0 1 7,-3-1-2,-3 1 0,3-4 2,0 4-6,0 0 3,0 0 0,0-3 3,0 1 0,0-1-3,-3-2-1,3 1-1,-2-4 2,2 6 1,-3-2 2,3-4 0,0 2-2,-3 1 0,3-3 1,0 0-2,0 0 1,0 4-4,-6-6 8,6-5-1,3 14-3,-3-12-11,-3 4-7,3-6-10,0 0-14,-2 7-7,2-7-27,0 0-35,0 0-47,0 0-171,0 0-355,0-24 157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0:48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EB8FB723-1580-4E2A-9243-4CB0AE0D273C}" emma:medium="tactile" emma:mode="ink">
          <msink:context xmlns:msink="http://schemas.microsoft.com/ink/2010/main" type="inkDrawing" rotatedBoundingBox="26887,10248 26971,15418 26845,15420 26762,10250" semanticType="verticalRange" shapeName="Other">
            <msink:sourceLink direction="with" ref="{66F34B80-B5A5-4A44-BC98-292AB44D6C98}"/>
            <msink:sourceLink direction="with" ref="{FD501708-311C-46BF-BA74-A8E73021FA47}"/>
          </msink:context>
        </emma:interpretation>
      </emma:emma>
    </inkml:annotationXML>
    <inkml:trace contextRef="#ctx0" brushRef="#br0">-5 14 16,'0'0'82,"0"0"-5,0 0-5,1-8 1,-1 8-2,0 0 2,0 0-16,0 0 1,0 0-12,0 0 1,0 0-15,0 0 1,0 0-6,0-6 3,0 6-7,0 0 0,0 0 0,0 0-16,0 0 7,0 0 3,0 0-1,0 0-7,0 0-2,0 0-3,0 0-1,7 20 8,-7-20 0,0 9 12,1-1 0,-1-1-7,0 0 0,0-2-8,0 2 11,0 2 2,3-2 3,-3 3-6,2-1-4,-2 0 2,2 2 0,-4-3-3,2 6 7,0-2 4,0-1-10,0-1 3,2 2-3,-2 4 0,0-7 4,0 3 1,3-1-7,-6 3 4,3-2-2,0 3-2,3-4 9,-6 3 2,1-3-2,4 1-2,-4 3-3,0-1-4,2-2 9,-3 4-6,2-2-5,-2-1 3,-1 1 4,4-1 2,0 1-2,-1-2-3,1-1-2,0 2-2,1 2 0,-1-4 1,0 1 3,4-1 1,-4-1-2,0 2-5,1-4-1,1 5 0,-1 0-1,2 1-5,-1-2-1,-2-1 7,0-1-5,2 3 1,1-2-5,-3-1 10,1 5-4,1-1 1,-2 1-4,2 1 4,-2-1 0,0-2-3,3 1-1,-3 5 4,3-5-3,-3 2 2,0-1 5,0 0-9,-3 0 4,6 0 4,-3 0-9,0-3 7,0 2-2,0 0-3,3 1-6,-1 0 5,-2-5 1,1 7 4,-1-7-11,0 7 7,2-8 2,-2 2 5,3 0-6,-6 0-2,6 1 2,-3 2 2,0-3 0,0 3 0,0-2-7,0-1 6,3 0-3,-6 5-2,3-2 4,0-5 4,-3 7-8,1-6 8,4 6-6,-5-3 1,4 1 5,-1 0-6,2 1-1,1-1 3,-3 1 4,0 1-13,0-4 15,3 2-2,-3 4-4,3-4 3,-3-2 0,3 3-6,-3 3 4,2-4 0,-2 2-2,-2 2 2,4-2-3,1 1-3,0 0 7,-3-1 0,0 1-2,3 0-3,1 1-2,-1-4 3,0 3 6,-2 1-4,3-4 0,2 1-3,-3 3 4,-1-2-1,4-2-3,-3 3 2,0 1 0,-1-3 2,-2 2-1,6-2 5,-6-1-7,0 1 6,3 3-5,1-1 0,-4-3 4,1 5-1,-2-5-2,2 4 3,4-3-3,-5 2 3,0 2-5,-5-7 3,5 4-1,0 0 2,0 0 1,0-1 0,5-1-3,-5 0 0,0 2 0,0-2-1,1-1 4,-2 1-2,1 0 3,0 0-4,1-5-2,-1 7 3,0-6-4,0 2 5,0 2 2,5 2-1,-5 0-2,0-5 4,0 1-4,-5 0-2,5 3 3,0-1-3,0-1 3,0 3-5,0-6 2,0 6 0,0-5 2,0 0-2,0 7 0,0-6 1,0 0-2,0 2 0,0 0 2,0-2 0,0 4-1,0-2-2,0 4-2,0-3 5,-1 4-2,1-2-2,0-2 1,-5 3 3,4-3 2,1 4 1,0-1-5,-4 0 3,4-1-5,0 0 7,0-1-4,0 3 0,4-5 1,-4 4-1,-4-3 2,8 3 0,-8-3-4,4 4 6,4-1-3,-4 1-3,0 1 2,0-3 4,0 2-5,-4 4 3,4-6-2,0 6-2,-3 2 4,3-8 2,0 7-4,0-4 0,0-3 4,0 2 2,-1-2-5,1 9 0,-5-2 6,5-3-6,-2-3-1,2 1 4,0-2-3,0 1-4,0-1 5,0 4-3,0-3-2,0-2-6,0 4 7,0-1 4,0 1-1,0-5-2,0 3 1,0 1 1,-3-1-4,6 1 5,-3-4-3,0 3 1,0-1-2,-3 0 0,3 1 7,0-2-6,0 3-2,-3 1 2,3-5 1,0 4-1,-3-1 4,0 1-2,1-1 0,-1-3-4,0 4 5,3-1-7,0-1 7,-3-1-1,-1 2-2,3 2 2,1 5-2,-6-6-2,6-5-4,0 9 6,-4-2 3,4-2-1,-3-1 0,3 1-2,0-4 2,0 5-2,-3-3 0,6 1-2,-3 2 5,-3-7-11,6 6 10,-3-1-2,0-3 2,0 1-3,0 0 2,0 1 2,0-1-2,0 1 5,3 1-10,-3-3 3,0 3 2,0-3 1,0 0-5,0-1 6,4 3-5,-4-3 6,6 1-3,-6 1-1,1-2 0,3 0-2,-1-1 0,-3 3 8,3-1-4,0-3-1,-3 2 0,0 0-1,2-3-1,1 1 5,-3 3-5,3-4 0,-3 5 4,0-2-4,3 0-2,-3 0-1,3 3 9,-3-7-5,0 5-3,0-5-1,0 8 2,-3-2 1,3-1 1,3-1-3,-3 0 5,0 0-2,0-1-2,0 3 3,0-5-1,2 3-1,-2 1-4,5 0 4,-5-1 1,1-2 6,-1 2-8,0-6 4,0 8-4,3-8 1,-3 0-2,0 8 7,0-5-5,4 3 1,-4-6-1,0 7 2,0-4 2,-4 0-1,8-1-1,-8-2-4,4 0 6,0 3 4,0-4-5,-3 1-1,3-1-1,0 2 3,0-2 1,0 2-6,0-3 8,0 0-2,0-6 6,0 12-4,0-9 1,0-3 1,-1 7 1,1-7 2,0 8 2,0-8-6,-5 7 10,5-7-2,0 0 0,0 0-1,0 4-5,0-4 5,0 0 1,0 0-2,0 0 0,0 0-3,0 0 2,0 0-12,0 0-14,0 0-29,0 0-39,0 0-42,-25-11-59,17 2-142,-2 3-352,-1-4 156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0:50.8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298D3304-CF8C-4CA7-90F2-AEC7E5681EAB}" emma:medium="tactile" emma:mode="ink">
          <msink:context xmlns:msink="http://schemas.microsoft.com/ink/2010/main" type="inkDrawing" rotatedBoundingBox="24867,15374 29039,15439 29038,15500 24866,15434" semanticType="underline" shapeName="Other">
            <msink:sourceLink direction="with" ref="{EADAD6D1-0781-4287-9BD3-E17C9F951740}"/>
            <msink:sourceLink direction="with" ref="{0A7CD9BA-B3EC-44BC-B602-0AB130BB75E9}"/>
          </msink:context>
        </emma:interpretation>
      </emma:emma>
    </inkml:annotationXML>
    <inkml:trace contextRef="#ctx0" brushRef="#br0">-5-5 14,'0'0'67,"0"0"-11,-11-1-5,11 1-3,0 0-4,0 0 2,0 0 1,0 0-7,0 0 1,0 0 2,0 0-6,0 0 1,0 0-2,0 0 3,0 0 1,0 0 2,20 17-8,-14-15 0,2-1 2,0 2-4,5-2-6,-2 1 4,5-1-5,0-1 4,-2 4-3,5-4-1,-3 7-1,4-3 1,-1-3-6,2 2 0,-4 0 1,5-2-1,3 2 1,4 0 7,-2 3-10,1-6 5,-1 1 1,5 0-6,1 3-5,-3-9 2,16 4-2,-15 1-5,18 0 4,-3-5-3,0 4 2,1-2 0,-2 3-4,2-3-2,-3 2-3,-3-2 5,4 3 0,-4 3-3,-10-6-1,1 3 2,3-1-3,-7 2 3,4 2-3,-4-2 1,1-1 1,-1 2-3,1-1 4,-3-1-7,-5 0 4,1 0 3,3 3-5,-4-2 0,4 4 4,-9-5 1,6 1-2,-3-1 2,2 1 1,-1-1-5,-2 0-1,0 0 1,-2 4 0,3-3 7,-5-1-4,5 2 4,-4-2-3,-4 4 2,3-3-3,3-2 5,1 2 0,-4 1-2,7-1 3,-1-1-6,8 4 4,1-2 2,-1 0-4,-1-2 0,6 0 1,-1 2 0,-3-4 3,5 4 1,1-4-2,-2 4 0,8-2 5,-9-2-4,1 0 1,-3 2-2,5 0-1,-3 2-3,-1-4 2,4-1 0,-7 0 1,6 3-3,-11 0-2,12 0 5,-8 0-6,3 0 0,0 0 2,-2 0 1,2 0-1,0-1-2,2 1 4,0 0-1,-4 0-3,1-2 0,2 4 3,-2-4 0,-3 4 3,-7-2-2,11 0 6,-4 1 2,-6-2-4,2 2 2,-1 2-1,-4-3 1,4 1 1,-2-1-4,1 2 0,1-2 3,-2 0-1,3 2 2,5 0-3,3-1 5,0 3 2,11-4 7,2 3-7,3-3 4,-1 0 4,3 0-3,2-1-1,-1 6 5,-1-9-3,2 3-4,-1 2 4,0-1-5,-6-1-3,3 1 0,-11 1 0,7-1 5,3 4-1,-15-3-4,4-2-1,-7-3-1,-2 3-2,-7 1 1,2 1-3,-7-1 4,1 4-5,-4-3-1,1-1 2,-11 0 1,14 0-4,-14 0-2,10 0 5,-10 0-3,6-5-1,-6 5 2,0 0-4,11-1 1,-11 1-11,0 0-9,0 0-20,8 5-28,-8-5-33,0 0-22,0 0-68,0 0-109,0 0-320,-21-11 143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1:11.0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8AEBBD76-80F5-441B-BD49-ACF5DF7F490C}" emma:medium="tactile" emma:mode="ink">
          <msink:context xmlns:msink="http://schemas.microsoft.com/ink/2010/main" type="inkDrawing" rotatedBoundingBox="23155,5548 31116,5588 31115,5639 23154,5598" shapeName="Other"/>
        </emma:interpretation>
      </emma:emma>
    </inkml:annotationXML>
    <inkml:trace contextRef="#ctx0" brushRef="#br0">0 25 42,'0'0'39,"0"0"-2,0 0-5,0 0-3,0 0 3,0 0-4,0 0 0,0 0-4,0 0-3,0 0 3,0 0-2,0 0 2,0 0-6,11 0 2,-11 0-4,0 0 3,0 0-3,0 0-4,0 0 6,0 0-7,0 0 3,0 0 0,0 0 2,0 0-6,11-3 2,-11 3 1,0 0-1,0 0-10,10-2 6,-10 2-4,0 0 4,7-3 0,-7 3-9,10-3 8,-10 3-2,11-3-1,-2 3-2,-9 0-1,18-1 1,-10 1 3,-8 0-2,17-3-2,-6 0 16,-4 3 1,7 0-15,-14 0 8,20-3 1,-12 3-5,3 0 4,-1-1-11,-10 1 10,19-1 4,-11 1-5,-8 0-1,19 1-5,-12-1-2,-7 0 4,12 0-4,-3 1 4,-9-1 1,17 3 1,-6-3-7,-11 0 3,16-3 0,-6 6-4,1-3 5,-2 0-11,2 3 11,2-3-7,-2 0 0,3 0 11,4 0-7,-1 0 0,0 3 1,-1-2-2,-2-1 3,2 2-8,-2-2-1,1 0 3,-4 0 3,-2 0 0,9 1 1,-4 2-1,-3-2 2,0-1 1,0 2-5,2 0 9,4-2-10,-7 0 2,5 0 2,3 0 2,-1 0 1,-3 0-7,1 0-1,-4 0 4,6 0 2,-4 0-4,-5 0-1,6 0 3,0 0 3,-3 0 1,5 0 0,-2 0-8,0 0 0,1 3 5,4-6 0,-7 3 6,2 0-8,2 0-1,3 0-13,-3 0 5,0 0 4,3 0 1,-2 0 4,1 0-5,2-2 6,-3 2 0,1 0-1,1 2-1,-5-4-5,5 2 5,-3 0-3,-2 0 6,-1 0-7,1 2 9,-1-2-1,-4 0 4,2 0-10,-1 0 4,1 0 4,-11 0-10,15 0 6,-7-2 2,-8 2-8,0 0 6,18 0-5,-18 0 0,8-2 0,-8 2 7,0 0-2,9 0 2,-9 0-4,0 0 0,0 0 3,16 0-1,-16 0-4,17 0 9,-4-1-2,-2 1-5,6-3 3,1 2 3,-4 1-4,3 1-2,1-2 7,2 1-5,-4 0-3,5 0 4,-1-2-3,-1 2 0,8 0 10,-2 0-6,-1 2-6,4-2 7,1 0-5,-1-2 4,4 4 3,-4-2 1,7 0-3,-2 0-4,1 0 4,0 0-4,-2 0 0,1 1 0,-1 2-3,3-3 14,-4 0-7,1 0-2,2-3-2,9 6-2,-8-3 7,-2 0-2,10 0 0,-1 1 1,1-1-2,-11 0-1,14 0-3,-4 2-1,-1 0 4,2-2 4,-10 0-4,-3 0 10,3-2-14,1 2 0,-3 0 5,1 2-1,-1-2 1,3 0 5,-4 0-2,3 0-7,-3 0 4,3 3 0,-4-3-3,1 0-3,4 0 7,-5-3 0,6 6-4,-7-3 3,5 0 4,-3 0-5,3 0 0,-3 0 0,5-3 2,-2 3-4,-1 0 4,1-2-10,-3 2 13,-1 0-8,4-3 3,-5 3-2,5 0-1,-3-3 3,-3 3 3,7-1-5,-6-1 4,4 2-4,-4-1-5,0 1 9,1 1-1,3-1-5,-4 0 3,0 2 1,-1-2 0,3 0-5,-1 0 1,-1 0 6,1 0-6,-4 0 5,0 0-5,4 0 2,-2 0-4,6 0-3,-6 0 2,-2 0 1,2-2 4,0 2-2,1 0 5,2-1-8,2 1 6,-1 0-1,4 0 4,8 1-6,-8-2 1,-1 1-2,9 0 4,-2 0 4,-8 0-5,2 3 7,-3-3-11,2 1 9,0-1-4,8 0 2,-9 0-10,-1 0 9,0 3-6,-2-3 3,3 1 4,-1-1 2,-1 2-1,1-2 0,-4 2-7,4-2 5,-4 3 7,2-3-7,-1-3 2,2 3-2,1 0 0,0 0-6,-1 0 6,-2 0 2,2 0 2,1 0-2,-4 0-1,7-2-3,-3 2 1,-1 0 1,2-2 7,-1 4-9,1-4 5,-3 2-3,3 0-3,-3 0-3,4 0 5,-1 0-3,2 0 4,-7-1-2,4-2 1,2 3 4,0 0-8,-4 0-1,4 3 4,8-3 7,-12 1 0,7-1-1,-5 0-8,9 2 3,-8 0 7,2 1-5,-3-3 2,3 0-3,-4 2 5,1-2-4,1 0 2,-3 0-4,3-2 1,-1 4 0,-1 3 8,1-4-13,0 5 8,-1-5-10,2-2 11,4 2 3,-4 2-4,10-2 0,-2 3-5,4-4 7,1 2-1,-1-2 1,-3 0-9,1 5 1,-10-4 6,10-1 6,-10 0-3,10 2-7,-10 2 6,-3-4 4,3 3-2,-1-2-2,-1-1-4,1 0 5,1 0 2,-4 3-6,-1-3-3,-1 1-2,-2-1 5,2-1 0,-5 2 5,-1-1-7,-1 0 8,1 0 5,-1 0-9,1 2 4,-5-1-5,3-2 4,-4 1 6,0 0-2,-1 0-5,0 0 5,-3-2 1,-1 4 3,-10-2 5,19-3-9,-12 4-3,-7-1 9,13 0 9,-13 0-6,10 0 2,-10 0-4,0 0 2,11-1-15,-11 1 13,0 0-8,0 0 2,0 0 1,14 1 1,-14-1-7,0 0 1,9 0-5,-9 0 7,0 0-17,13-1-17,-13 1-14,0 0-24,10-3-113,-10 3-191,0 0 85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0:36.74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66F34B80-B5A5-4A44-BC98-292AB44D6C98}" emma:medium="tactile" emma:mode="ink">
          <msink:context xmlns:msink="http://schemas.microsoft.com/ink/2010/main" type="writingRegion" rotatedBoundingBox="25065,11354 26721,8292 27627,8782 25971,11844">
            <msink:destinationLink direction="with" ref="{EB8FB723-1580-4E2A-9243-4CB0AE0D273C}"/>
            <msink:destinationLink direction="with" ref="{D8FE9EBB-7C84-4CF7-84F5-8E657570B4E0}"/>
            <msink:destinationLink direction="with" ref="{D0BB8B37-6CBD-4F45-9E24-5661A8C38DE8}"/>
          </msink:context>
        </emma:interpretation>
      </emma:emma>
    </inkml:annotationXML>
    <inkml:traceGroup>
      <inkml:annotationXML>
        <emma:emma xmlns:emma="http://www.w3.org/2003/04/emma" version="1.0">
          <emma:interpretation id="{82BFF00B-FAA6-4A28-9CE2-D24E44EC6ED3}" emma:medium="tactile" emma:mode="ink">
            <msink:context xmlns:msink="http://schemas.microsoft.com/ink/2010/main" type="paragraph" rotatedBoundingBox="25065,11354 26721,8292 27627,8782 25971,118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8E8BA0-CE65-4ADD-B866-4FE48CD17974}" emma:medium="tactile" emma:mode="ink">
              <msink:context xmlns:msink="http://schemas.microsoft.com/ink/2010/main" type="line" rotatedBoundingBox="25065,11354 26721,8292 27627,8782 25971,11844"/>
            </emma:interpretation>
          </emma:emma>
        </inkml:annotationXML>
        <inkml:traceGroup>
          <inkml:annotationXML>
            <emma:emma xmlns:emma="http://www.w3.org/2003/04/emma" version="1.0">
              <emma:interpretation id="{137E51A1-DE6C-4091-A56C-82E54AF9133B}" emma:medium="tactile" emma:mode="ink">
                <msink:context xmlns:msink="http://schemas.microsoft.com/ink/2010/main" type="inkWord" rotatedBoundingBox="25065,11354 26721,8292 27627,8782 25971,11844"/>
              </emma:interpretation>
              <emma:one-of disjunction-type="recognition" id="oneOf0">
                <emma:interpretation id="interp0" emma:lang="en-IN" emma:confidence="0">
                  <emma:literal>Roof</emma:literal>
                </emma:interpretation>
                <emma:interpretation id="interp1" emma:lang="en-IN" emma:confidence="0">
                  <emma:literal>#of</emma:literal>
                </emma:interpretation>
                <emma:interpretation id="interp2" emma:lang="en-IN" emma:confidence="0">
                  <emma:literal>Ego</emma:literal>
                </emma:interpretation>
                <emma:interpretation id="interp3" emma:lang="en-IN" emma:confidence="0">
                  <emma:literal>EOh</emma:literal>
                </emma:interpretation>
                <emma:interpretation id="interp4" emma:lang="en-IN" emma:confidence="0">
                  <emma:literal>Eol</emma:literal>
                </emma:interpretation>
              </emma:one-of>
            </emma:emma>
          </inkml:annotationXML>
          <inkml:trace contextRef="#ctx0" brushRef="#br0">0 50 44,'0'0'48,"0"0"1,0 0-7,0 0-1,0 0-1,0 0 0,0 0-1,0 0-2,0 0-6,0 0 1,0 0-8,0 0 4,0 0 0,0 0-2,0 0 2,0 0-10,0 0 8,0 0-14,0 0 13,0 0-2,0 0-11,0 0 7,0 0 0,0 0-1,29-5-8,-29 5 5,11 4-3,-2-4 4,-9 0-10,16 1 3,-9-1-2,0 2-4,3-2 12,-10 0-4,19 0-9,-10 0 11,-9 0-3,21 1-7,-15-1 0,-6 0 6,14 0 8,-2 4-9,-12-4-2,14 0 3,-5 0-5,-2 0 2,-7 0 8,14 0-5,-14 0 3,8-4-2,-8 4-2,14 0 8,-8 4 2,-6-4-3,14-4 2,-6 3 2,3 1-2,-11 0 2,21-2 1,-12 2-1,4-1-4,0-3 2,-2 4-12,1-2 9,4 1 5,-5-2-1,-1 3 4,7-1-2,-7 1 5,1-2 2,0 0 4,6 0-4,-6 1-5,0-1-1,-1 0 1,1 2-5,-2-2 1,-9 2-2,15-1-5,-15 1 0,14-4 2,-14 4 2,8 0 2,-8 0-16,12-1 6,-12 1-2,8-2 8,-8 2-12,0 0-3,13 2 2,-13-2 6,9-2-2,-9 2-1,13 0-5,-5-1 2,-8 1 1,19 1 7,-11-1-6,6 0 1,-14 0-4,21 0 4,-9 2-3,1-1 3,-2-1-2,1 4 2,1-8-3,-3 4-3,-10 0 2,20 4-1,-9-4-4,-1 1 12,-1-1-9,1 2 7,1-2-4,-11 0-1,20-2 7,-12 2-3,-8 0 3,21-1-2,-9 1-2,-4 0 7,7-4 3,-3 3-1,-4 1 1,6-2 1,-6 1-9,6 1 2,-3 0 2,-1 0-2,4-3-2,-3 3 4,0 0-4,-11 0-2,21-1-3,-12 1 5,-9 0-2,18 0 2,-18 0-1,8 0 6,-8 0-4,0 0 1,11-2-2,-11 2 7,0 0 0,0 0 3,9 2-2,-9-2 0,0 0-3,0 0 0,0 0 12,0 0-10,0 0-3,0 0 0,0 0 4,0 0-1,0 0-3,0 0-5,0 0 1,0 0 0,0 0-4,0 0 6,-31 5 0,21-3-3,2-1-1,-1 3-4,-4-3-2,4-1 2,-3 4-4,3-4 1,-4 2 0,1-1-6,-3 1 2,1 0-3,0 0 1,0-2 7,-5 1-9,3 2 2,2-6 5,0 3-2,1 0-1,-1 0 1,0 0 2,-4 3-2,5-6 5,-2 3 0,-3-1-6,2-1 8,-2 2-3,2-2-1,-5 0-1,5 2-2,-4 0 4,-1-1-1,1 1 2,-7-4 2,5 4-1,4 0-4,-5-2 5,8 1 0,-5-3 3,3 3-5,1-1-2,-3 2 5,5 0-1,-2-1-9,-2-2 13,6 3-1,1-1-5,0-1 3,-1 1 0,1 0-2,-1 1-3,12 0 4,-18-3 4,7 3-5,11 0 3,-14-2 1,14 2 0,-8-2 11,8 2-14,-12 0 3,12 0 5,0 0-3,0 0-2,-8 0 0,8 0-11,0 0 12,0 0-1,0 0-5,-13-3 3,13 3 3,0 0-3,0 0 4,0 0-2,0 0 0,-14 3-2,14-3-7,0 0-4,0 0-13,-11 2-18,11-2-32,0 0-42,-11 0-137,11 0-272,-15 0 120</inkml:trace>
          <inkml:trace contextRef="#ctx0" brushRef="#br1" timeOffset="5667.7635">124 83 42,'0'0'79,"-10"-4"10,10 4-7,0 0-5,0 0-1,0 0-17,-5-4-3,5 4-1,0 0 2,0 0-11,0 0 4,0 0-6,0 0 5,0 0-8,0 0-3,0 0-4,0 0 3,0 0-4,0 0-2,0 0-8,0 0 8,0 0-9,0 0-3,0 0-8,0 0 9,0 0-7,29 1 5,-15 2-1,4 0-1,-1-2 11,3 2-1,1-1-9,7-2 8,1 0-3,2 1 1,-2-2-5,-1 1 4,2 0 5,0 0 3,-4 0-3,1 0 5,-2 0 2,2-5-2,1 4-1,-7-2 5,-7 3-3,11-3-3,-9 2 2,3 1-4,-3-3-4,0 2 4,-2 1-8,-3-2 5,-2 1-6,2-3 4,-1 4-7,-2 0 0,3-2 3,-3 0-2,-8 2-2,16-3-4,-8 3 2,-8 0-3,20 0-2,-12 0 3,-8 0-5,21 0 7,-7 0-2,-2 0-2,4 0 4,-2 0-1,1 3-3,2-3-1,-8 2-4,4-2 6,0 0-4,-4 0 4,2 0-6,-11 0 1,22 2 3,-14-2-5,-8 0 4,19-4-7,-14 4 4,-5 0 1,14-3-1,-14 3-4,0 0 3,13 0 6,-13 0-3,0 0 2,0 0 1,0 0-1,8 0-4,-8 0 0,0 0-1,0 0 3,0 0-3,0 0-10,0 0-9,0 0-5,0 0-11,0 0-13,-32 5-33,32-5-15,-11 2-21,11-2-32,-6 0-147,6 0-316,0 0 140</inkml:trace>
          <inkml:trace contextRef="#ctx0" brushRef="#br1" timeOffset="4792.506">244 122 61,'0'0'77,"0"0"1,-8-2-7,8 2-1,0 0-20,0 0 10,0 0-5,0 0 3,0 0-8,0 0-8,0 0 2,0 0-1,0 0-6,0 0 5,0 0-5,0 0-10,0 0 4,0 0 5,0 0 1,0 0 1,0 0-5,-6-5 4,6 5 0,0 0 2,0 0 1,0 0-4,0 0-2,0 0-3,0 0 0,-5-2 3,5 2 2,0 0 0,0 0-6,0 0 6,0 0-2,0 0-3,0 0-1,0 0-1,0 0-1,0 0-2,0 0-1,0-9 0,0 9 0,0 0-3,0 0 0,0 0 0,0 0-2,0 0-6,0 0 1,0 0-1,0 0-5,0 0 1,16 0 0,-16 0-3,9 0-2,-9 0 1,19 0 2,-9 4-3,9-3-1,-7-1 4,6 4-5,1-2 7,1-2-5,1 5 2,-1-5-4,9 7-1,2-4-2,-2 2 4,4-4 1,-3 5-1,-2-3 3,6-2 4,-6 5-2,2-5 5,2-1-7,-4 2 8,0-4-6,-1 4 0,-6-2 2,-4 2-1,4-2 3,-7 0 10,-3 0 0,0-2 13,-4 4 0,-7-2 2,14-2-2,-14 2 2,12-2 0,-12 2-4,0 0-2,13 0-3,-13 0 1,0 0-2,8-1-4,-8 1-1,0 0 0,0 0-5,9-3 1,-9 3-7,7-3 6,-7 3-6,19-1-3,-13 1 1,-6 0 0,17-3-3,-6 2 0,-1-4-3,1 4 0,0 0 1,0-3-4,2 4 2,-5-1 0,1 0-2,-9 1 3,19 0 1,-19 0-4,10 0-1,-10 0 1,8-1-2,-8 1-4,0 0 2,0 0-3,0 0-8,0 0-2,0 0-6,-40-5-9,13 3-13,0 4-18,-1 3-20,-1-4-22,2 1-40,-1-2-36,1 0-167,11 0-375,4 0 167</inkml:trace>
          <inkml:trace contextRef="#ctx0" brushRef="#br1" timeOffset="7243.2446">152 120 19,'0'0'79,"0"0"-7,0 0 2,0 0-20,0 0 8,0 0-7,0 0-1,0 0-6,0 0-5,0 0-1,0 0 0,0-5-4,0 5-5,0 0-1,0 0-9,0 0 3,0 0-4,0 0-3,0 0-3,0 0 4,0 0-5,0 0-7,0 0 5,0 0 1,0 0-4,0 0-1,0 0-11,0 0 10,0 0-4,0 0 9,0 0-10,0 0 0,6-2 1,-6 2-5,0 0 2,8-2 2,-8 2-2,0 0-1,0 0 12,10-2-12,-10 2-3,0 0 0,0 0 11,11-1-10,-11 1-2,0 0 11,0 0-12,0 0 4,8-4 1,-8 4-1,0 0 4,0 0 0,0 0-4,0 0-5,0 0 5,6-3-2,-6 3 0,0 0 2,0 0 0,0 0-8,0 0 6,0 0 3,0 0 0,0 0 1,0 0-2,0 0 3,0 0-1,0 0-4,0 0 0,0 0-1,0 0 4,0 12 2,0-12-1,0 0 9,0 7 4,0-7-6,3 7 5,-3-7-2,3 3-3,-3-3-6,0 6 4,0-6 8,0 9-8,0-5 10,0-4 1,0 11 3,0-7-1,0-4-7,-3 8 11,3-1 2,-3 0 2,3-2-2,0-5-6,0 13 1,0-10-3,-1 4 1,1-2 5,-5 0-3,5-5 4,0 11-3,5-1-1,-5-7-2,0 5-1,1-3-4,-1 2 11,-1 0-8,2 2-3,-1-2-3,0 0 7,-1 0 4,1 0-10,0 1 9,0-2-3,-5 5-4,3-4 7,2-1-4,0 3-7,-6 0 8,6-2-6,-3 4 8,0-1-4,1-2-11,-1 3 5,0 1 1,3-3-6,0 1 4,0 0 0,-3-2 3,3-1-5,-4 1 1,4 0 4,0 0 7,0-1-3,-3 0-4,2 3 0,1-2-5,-4 0 5,4 2-4,0-3 1,-3 0-3,0 5 9,3-5-6,0 1 4,-3 4-4,0-3 0,1 2-5,1-3-4,-1 4 8,-1-4-1,3 2-3,-3-1 2,0 1 3,3 3-2,-2-3-2,0-3 3,1 5-4,1-3-1,-3 3 1,3 1 1,0-1 2,-7-4-5,7 3 11,-3 1-7,-2-3-1,2 5 1,-3-1 1,1-3-1,2 2-2,-2-4-3,2 5 6,-2-1 2,1-3-7,1 0 4,-2 3-2,3-4 3,-3 2-8,2 0 4,0 0 3,2 2 0,-1-3-7,-3 2 5,5 0-2,-1-2 2,-1-1-4,2 0 0,-3 1 2,1-2 1,1 1-3,1 5 1,0-6 1,0 0 1,0 5 2,-2-7-4,-1 4 3,3 2-5,-2-3 1,1 0 3,-2 3-1,3-3-3,-2 0 6,2 3-5,-1-4 3,1 1-2,0 3 0,-2-3 1,2 3-1,0-4-1,-3 0 1,1 4 0,2-4-1,-1 0 4,1 1-5,-4-1 2,3 4 4,1-3-6,-2-1 3,-1 0 2,2 2-2,1 0-2,0-4-2,-2 2 3,2 4-1,-2-3-1,2-1 2,0 4 2,0-4-3,-3 0-3,3 3 6,0-1-1,-1-4 2,1 2-3,-2 4-1,2-4-1,-5 1 5,10-1-3,-5 0 0,-5 2 0,10-2 2,-5 2-4,0 0 2,0-2-1,2 0 2,-2 0-3,0 0 2,-2 0-2,4 1 6,-1 1-2,-1-9 4,-1 10-4,2-6-1,-1-4 1,0 0-4,0 8-3,0-8 8,0 0 4,0 0 4,0 0-5,-1 6-6,1-6-11,0 0-14,0 0-17,0 0-12,-15-14-14,14 9-31,-4-4-10,4 0-12,-4 1-34,3-1-91,-3-6-266,2 0 118</inkml:trace>
          <inkml:trace contextRef="#ctx0" brushRef="#br1" timeOffset="49130.7355">1132-815 42,'2'-5'63,"1"3"-11,3-4-7,-6 6 6,0 0-10,6-4-10,-6 4 1,8-3-2,-8 3-3,0 0-5,7-4-3,-7 4-4,6-2 0,-6 2 0,0 0-3,0 0 0,0 0-8,8-4 6,-8 4 1,0 0 1,0 0 5,0 0-1,0 0 6,0 0 5,0 0-10,0 0 7,0 0-5,0 0 6,0 0 0,0 0 0,0 0-1,0 0-4,0 0 10,0 0-12,0 0 0,0 0 0,0 0 1,0 0 2,0 0-1,0 0 0,0 0 1,-21-7 1,21 7-1,0 0-3,0 0 7,0 0-5,-20 6 1,20-6-3,0 0 2,-8 1-1,0 3 3,8-4 1,-14 0-7,6 0-3,8 0 0,-14 3 7,3 0-9,1-3-6,1 1 6,-1 1 3,1-1-3,-1 2 3,1 0-7,-1 1 3,-3 1-2,6-4 8,-1 1-2,0 2-1,-3-1 1,3 2 7,1 1 2,0-1-1,-1-2-6,1 3-2,1 0-2,-2 0 6,2 1 1,0 2 1,-1-1-1,1 3-4,-2 1-1,0-3 5,2 3 5,-1-4-5,3 6 1,1-5-2,-5 0-3,4-2-2,-2 1-1,3 2 2,-3-3-3,4 3 3,-4-1 0,3-1 2,-1 3-1,4-3-4,0 2-1,-1-2-1,1 4-1,0-3-1,0 1 0,0-2-5,1 2 3,-1 1 3,7 0 1,-7 0-3,3-2-2,0 1 1,-1 3-4,4-3 6,-6 3-2,6-7-3,-3 2 3,2 4 0,-2-4 0,4 3 1,-4-4 0,3 1-2,-1 3 0,0-4-1,1 1 1,-3-1-1,2-1-2,1-1 2,-1 2-3,-3 0 5,4 0-10,0 0 11,0-2-9,-4 2 1,4 1 2,1-2-1,-6-1 1,6 2 9,-6-1 0,5 1 3,2-1 0,-1-2 3,-1 3 1,2-1 0,-2-3-4,7 0-1,-5 3 0,1-5 1,1 3-2,-2-1 2,1 4-2,-1-5 3,3 0-8,-3 1 1,-8-3 2,14 2 6,-7 0-2,-1-1 5,-6-1 2,9 3 2,-9-3-3,11 0 0,-11 0-1,8 1-1,-8-1-1,15 0-1,-6-1-3,-9 1 2,14-3-4,-7 2 0,-7 1 2,20-2-2,-12 0-3,-2-1 2,2 1 6,-1 0 3,0-2 0,0 0 3,5-3-2,-4 3 3,0 1-2,-1-2 1,0-1 2,5-1 1,-9 3-3,3 0 2,2 0-5,-2-3 0,-1 0 4,-3 5-7,5-4 2,0 2-3,-2-2-3,-2 1 0,1 0 0,3 0-2,-4 0 0,3-2 4,-1-2 5,1 4 7,-3-3-1,4 4 1,-2-2-2,-2-2-2,1 0-3,3 1 3,-4-1-1,0 1-2,0 0-6,2-11 2,-2 6-4,2 5 0,-4-1-3,4-3 10,-2 2-12,4-3 6,-4 3-5,-2 1 1,1-5 0,0 5-1,1-1-1,-2-1 0,-1 0 2,0 2-2,-1-3-2,1 4 1,-3 0 1,1 2-1,0-6-3,1 4 3,-4 0-1,-1-1-2,1 1 3,0-4-1,-1 3 6,0 2-4,-1-1-2,1-1-2,0-1 7,3 2-9,-4-1 0,1 1 8,0 0-9,-1 1 1,1-1 7,3 0-5,-4-2-2,1 4 1,0-3 1,-1 1-3,0-3 6,0 3-2,-1-1-2,2 0 9,-2 0-7,0 0 1,0 0-3,-3 2 2,3-1 2,0 1-6,2-1 3,0 2 2,-2 3-3,2-4 3,-1 0-2,-1 2 0,2 1 0,0-2-8,-2-2-10,0 2-15,-5 3-23,-1-2-22,-3 1-22,-2 2-19,3-3-26,-1-2-44,1 1-48,-2 5-143,4-2-411,3 2 182</inkml:trace>
          <inkml:trace contextRef="#ctx0" brushRef="#br1" timeOffset="50817.4042">1227-465 109,'0'0'121,"0"0"-2,0 0 0,0 0-12,0 0 8,0 0-7,0 0-7,0 0-4,-13-2-10,13 2-2,0 0-3,0 0-7,-5-4-7,5 4 3,0 0 0,0 0 0,-9-3 3,9 3-6,0 0-3,-5-3 1,5 3-8,-6-4-5,6 4-3,-5-6 3,5 6-4,-3-7-3,3 7-1,-3-8-3,3 3-5,0 5 1,-7-10-4,7 6-5,0-2 4,0 6 1,4-12 1,-4 4-2,3-2 0,0 6-3,0-8 4,-3 5-2,0-3-3,2 2-2,1-3-3,0 7 2,0-7 0,0 0-2,-3 0-3,2 1-2,3-2-2,-4 3 1,6 0 2,-6-6-6,4 4-2,-4-1-1,4 2 5,-3-1 7,1 3-3,2 0-1,-5 0-2,6-2-3,-6 1 1,0 0-2,0 0 1,0 0-4,0-4-1,0 6 1,-2 0-3,2-4 3,-4 4-6,4-4 10,-2 6-1,-1-3 9,0 6 1,3 2 4,0-15-5,0 9-4,0 1-3,0-1 4,0-3-5,0 4 2,0-4 1,0 2-5,3 2-4,-3-2 1,3 0 0,-3 0-1,2-1 0,-2 0 4,4 1-5,-4-1-1,2 1 0,-2-4 6,0 4 1,-2-1 1,-2 1-5,8-4 2,-8 4-2,4-1 4,-2-3-1,2 3-8,0-2 3,-3 2-1,0 1-1,3-1-2,0-3 2,-2 0-4,-3 1 2,5-1 9,0 4-7,-1-3-7,-4-3 3,5 5 0,0-1 2,-1-3-2,1 2-2,0 0 1,0 2 3,0-4 0,1 3-1,4-2-3,-4-3-1,-1 4 1,5-4 2,-3 5 0,-2-3-2,0 3 0,3-5 0,-3 7 2,3-5-5,-1 3 5,-2-4-1,0 4-2,0-1-4,0 2 7,4 1-1,-2-3-1,-2 3 1,0-1 0,5 4-2,-5-5 4,0 2 1,0 0-5,0 0 2,1 0 2,-1 7-1,0-14-1,0 9 1,-1-2 1,1 7-3,1-11 3,-1 8-5,0-4 3,0-1 2,0 8-4,2-11 4,-4 5-4,2 6 1,0-12-4,0 5 7,0 7-1,0-7 0,0 2-2,0 5-6,-1-11 6,1 11 0,-5-7 3,5 7 1,0-5-5,0 5 1,0 0 10,5-8-12,-5 8 2,0 0-1,0 0-1,0-7 3,0 7-5,0 0 2,0 0-5,0 0 0,0 0-7,0 0-5,0 0 1,0 0 1,0 0-2,0 0 1,0 0 7,-11 19 0,6-12 0,2 5 12,1-4-10,-3-1 0,-1 11-3,-2-7 6,0 3 1,2 1-1,-2 1 1,-1-2 3,-2 0-4,1 0 4,2 2-5,-3-3 3,2 1 1,1-3 1,-2 5-1,1-2 1,2-4 0,0 5-2,-1-2 1,1-6 1,-1 7 1,2 0 7,1-6-6,-1 7 0,1-7-2,1 1 0,-1 2 4,3-4-3,1 0 1,-4 0 0,3 2 2,2-5-1,-1 2-3,-4-1 3,3 2 5,2-7-7,-3 5 0,3-5-1,-1 7 1,1-7 0,0 0 1,0 5 3,0-5-3,0 0 1,0 0 4,0 0-3,0 0-3,0 0 2,0 0-2,0 0 4,0 0 0,11-22-1,-8 15-2,2-2 0,1-3 1,2-2 1,0-1-4,0-2 4,0 0-3,3 1-1,-2-1-2,-1-2 6,2 6 0,-1-2-3,1 0 0,1-1 3,-2 5-1,-1-5-3,-2 9 3,1-2-2,0-1-2,0 1 2,-1 2 0,2 0 1,-2-3 0,1 1 1,1 4 2,-7-6-1,5 4 0,1-1-4,1 2 0,-2-1 3,0 0 1,1 0 0,-6 1-4,6 2 4,-3-5-1,-2 8-2,-2 1 7,6-10-7,-4 7 0,-2 3-1,6-12 2,-4 8 0,2 1 2,-4 3-4,2-5 2,3 0 1,-5 5 0,6-7 0,-6 7 1,0 0-3,3-3 1,-3 3 0,7-4-1,-7 4-1,0 0 1,12-2-1,-12 2 0,7-7-3,-7 7 3,0 0-1,9 0 1,-9 0-1,0 0-2,19 6 6,-11-3-2,0 3-1,3 0 2,0 4 6,0-1-10,5 5 2,-2-3-1,-1 3-2,-1-1 3,3 1 1,2 5 6,-6-1-9,3 3 6,-3-7-4,2-1 1,-5 0-3,-2 3 3,0-6-2,-4-2 2,4 2 1,-6-3-4,7 2-12,-7-2-16,1 0-34,-2-1-33,2 1-56,-1-7-57,0 0-220,0 0-469,0 0 209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2:04.72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501708-311C-46BF-BA74-A8E73021FA47}" emma:medium="tactile" emma:mode="ink">
          <msink:context xmlns:msink="http://schemas.microsoft.com/ink/2010/main" type="writingRegion" rotatedBoundingBox="25069,10118 25770,13862 24932,14019 24232,10275">
            <msink:destinationLink direction="with" ref="{EB8FB723-1580-4E2A-9243-4CB0AE0D273C}"/>
            <msink:destinationLink direction="with" ref="{D0BB8B37-6CBD-4F45-9E24-5661A8C38DE8}"/>
          </msink:context>
        </emma:interpretation>
      </emma:emma>
    </inkml:annotationXML>
    <inkml:traceGroup>
      <inkml:annotationXML>
        <emma:emma xmlns:emma="http://www.w3.org/2003/04/emma" version="1.0">
          <emma:interpretation id="{C746C42A-C926-4884-AE0E-FF072108F161}" emma:medium="tactile" emma:mode="ink">
            <msink:context xmlns:msink="http://schemas.microsoft.com/ink/2010/main" type="paragraph" rotatedBoundingBox="25069,10118 25770,13862 24932,14019 24232,10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6C4ABC-B400-4AF6-A29E-1C65FAA64264}" emma:medium="tactile" emma:mode="ink">
              <msink:context xmlns:msink="http://schemas.microsoft.com/ink/2010/main" type="line" rotatedBoundingBox="25069,10118 25770,13862 24932,14019 24232,10275"/>
            </emma:interpretation>
          </emma:emma>
        </inkml:annotationXML>
        <inkml:traceGroup>
          <inkml:annotationXML>
            <emma:emma xmlns:emma="http://www.w3.org/2003/04/emma" version="1.0">
              <emma:interpretation id="{E438F24D-53BE-487F-81F6-AB10C89D74E6}" emma:medium="tactile" emma:mode="ink">
                <msink:context xmlns:msink="http://schemas.microsoft.com/ink/2010/main" type="inkWord" rotatedBoundingBox="25069,10118 25770,13862 24932,14019 24232,10275"/>
              </emma:interpretation>
              <emma:one-of disjunction-type="recognition" id="oneOf0">
                <emma:interpretation id="interp0" emma:lang="en-IN" emma:confidence="0">
                  <emma:literal>"in:</emma:literal>
                </emma:interpretation>
                <emma:interpretation id="interp1" emma:lang="en-IN" emma:confidence="0">
                  <emma:literal>irons</emma:literal>
                </emma:interpretation>
                <emma:interpretation id="interp2" emma:lang="en-IN" emma:confidence="0">
                  <emma:literal>izom</emma:literal>
                </emma:interpretation>
                <emma:interpretation id="interp3" emma:lang="en-IN" emma:confidence="0">
                  <emma:literal>Tia:</emma:literal>
                </emma:interpretation>
                <emma:interpretation id="interp4" emma:lang="en-IN" emma:confidence="0">
                  <emma:literal>i2om</emma:literal>
                </emma:interpretation>
              </emma:one-of>
            </emma:emma>
          </inkml:annotationXML>
          <inkml:trace contextRef="#ctx0" brushRef="#br0">2575 2752 59,'0'0'106,"6"-7"-12,-6 7-2,0 0-12,0 0-6,5-6-4,-5 6-1,0 0-4,2-4-4,-2 4-4,1-9 2,-1 9-1,0 0-8,-3-7 7,3 7-4,0 0-3,0-7 1,0 7-1,0 0-2,0 0-1,0 0-4,0 0-4,0 0 1,0 0-4,-5-6-1,5 6-2,0 0-3,0 0 3,-1-5 5,1 5-4,0 0 2,0 0 2,0 0 2,0 0 0,0 0-5,0 0-3,0 0 0,0 0-4,0 0-3,0 0-4,0 0-6,0 0-2,0 0 0,0 0-1,9 12-3,-6-5-1,-6 5 3,3 1-5,0 3 4,0 3-1,0-4 3,-1 11 3,-1-2 3,-4 0 4,1 1-4,0 1 1,2-9-3,0 11 15,0-3 3,0-1-1,1-5-5,2-3-1,-3 3 2,1 0 0,4-1 0,-2 1-2,0-1 1,-2-4-3,1 1-2,1-1-2,-3-7-1,3 2 1,0 2-1,-2 0-3,2 0 5,-2 0 2,-1-4-1,3 1-2,-1 4-2,-1-5-1,0-5-2,-2 5-3,4-7 2,-2 9-2,-1-5-2,3-4 0,-3 4-1,3-4 0,0 0-3,0 7-14,0-7-14,0 0-18,-2 4-26,2-4-17,0 0-39,0 0-56,0 0-57,0 0-132,0 0-396,-3-15 176</inkml:trace>
          <inkml:trace contextRef="#ctx0" brushRef="#br0" timeOffset="809.8244">2687 2909 38,'0'0'116,"0"0"0,0 0-9,0 0-9,0 0-4,0 0-2,0 0-2,0 0 3,-11 0 0,11 0-5,0 0-7,0 0-6,0 0-3,0 0-3,0 0-6,0 0-4,0 0-4,3-11-7,-3 11-4,0 0-8,0 0-2,8-8-2,-8 8-2,3-7-1,1 1-5,-1 1-5,1 2-1,1-2-1,0-1 0,0 3-6,6-2 3,-3 0-3,-2-1-3,3 4 0,-2-3 2,5 3-2,-4-1-5,3 0 2,-3 3 1,2-3-5,-10 3 2,20 0-1,-12 0-5,0 3 3,-8-3-1,17 3 5,-9 1-3,0 2-1,-1 1-1,0 0 2,-2 3-2,-2-2 1,2 2-1,-5 2 1,3 2 1,-3 2 2,3 0 1,-6 1 5,0 2-3,2-2 3,-4 2-4,0-2 0,0 0 0,1 6 0,-3-4 7,3-3-1,0 0 1,-2-2 13,1-2-3,-3 2 4,2 1 0,3-4 2,-3-2 4,-1 1 2,-1 4 2,2-8 2,-3 6 3,-2 0 7,1 2-8,-1-5 0,-3 1-3,4-1-6,-1-2-1,-3 0-2,8 0-3,1 0-5,2-2-1,1-2 3,2-3-6,-5 4 2,5-4-2,-4 6-1,4-6-2,0 0 8,0 0 7,0 0 9,17 1-4,-3-1-4,5-1-5,-5-3 2,2 4-6,6 0 3,-3-2-6,0 2-4,-1 0 2,-4 0-7,-1 0 2,2-4 0,-4 4 0,-1 3-6,-10-3 3,14 1-4,-6-1-4,-2 2 4,2-1-9,-8-1-4,11 4-15,-4-1-19,-7-3-20,9 4-24,-9-4-22,5 4-31,-5-4-29,9 1-42,-9-1-159,0 0-399,8-9 176</inkml:trace>
          <inkml:trace contextRef="#ctx0" brushRef="#br0" timeOffset="1354.8254">3281 2934 39,'0'0'98,"0"0"1,-6-6-3,6 6-5,0 0-2,0 0-2,0 0 4,-5-5-5,5 5 0,0 0-9,-11 0-8,11 0 1,0 0-3,-12 0 3,12 0-4,-11 4-2,3-3-5,1 3-5,-1-1-9,1 3-1,-3 0-6,4 1-3,-2 2 6,-2 2 1,2 5 0,1-1-10,-1 0-1,0 0 0,1-1-7,1 3-2,0-3 4,6 4-1,-2 1-5,4-5 3,-2 0-2,0-3-3,11 5-2,-8-3-3,10 3 5,-4-5 3,1 0-4,-1-5 3,-1 1-4,3-4 6,-1 3 7,-3-1 6,1-3 9,-1 3 1,1-5 3,-8 0-8,17-7 1,-9 3 7,-2 0 6,2-3 3,-5-1 7,4 1-7,-1-5-5,2 0-5,-5-2-3,3-4-4,-3 0-4,-1-1 1,1-3-6,-3-3 0,0 6 2,3 0-7,-3-6-14,0 8 3,0 4 0,0-1-4,0-2-2,0 8-1,-3-4-2,0 7-15,3-3-18,0 8-31,-3-4-32,3 4-31,0 0-42,0 0-49,0 0-204,-19 12-451,13-4 199</inkml:trace>
          <inkml:trace contextRef="#ctx0" brushRef="#br0" timeOffset="-1727.3602">2362 600 65,'0'0'100,"-5"-6"-4,5 6-3,0 0-14,0 0-8,0 0-9,0 0-5,0 0-8,0 0-3,0 0-7,0 0 23,-5 19-4,5-9-12,-3 0-6,3 2 13,-3 4-5,0 2-2,-4 1-1,6 0-1,-6-2-2,1 2-6,5 10-1,-6-3-8,1-3-2,1 1 6,5-3-5,-6 3 4,3-8-7,0 3 3,-2 0-4,2-1 5,-1-4 0,-2 0-1,5 2 2,-3-8 0,1-1 0,0 4-5,0-3 1,1 1 2,1-4 2,-4 1 5,3-1 0,2-5 6,-6 9-6,5-4 5,-4-3-2,5-2 1,-2 6 5,2-6 5,0 0 1,0 0 7,0 0-6,0 0-1,0 0-6,0 0-3,0 0-4,0 0-6,0-20 1,5 13-6,-2-3 0,3 0-5,1-3-2,2 0 1,-2-4-2,0 3-3,3-4 1,-2 3-3,3 1-2,-5-5-1,8-3 1,-1 0 1,-5 4-2,0 5-4,1-4 2,1 2-2,-2-1-3,0 1 4,-2 5 0,2-5-5,-2 0 6,2 2-3,-2 1-1,2-2 1,-1-2-2,-1 8-1,2-3 0,-5-3 5,5 3-2,-6 1 2,2 0 1,1 0-2,1-3-2,1 0 0,-1 5 1,5-5 1,-6 0-3,0 2 2,1 2-2,-3 2-2,3-2 3,-3 2 0,2-1 0,0 4-3,-3 1 0,2-5 0,-2 4-3,-2 4-3,6-6 4,-6 6-3,0 0 2,0 0-1,16 7 0,-11 0-3,-1 4 2,0 4 4,0 1 0,0 2 0,2-1-1,2 10 0,-2-1 4,5-1-3,0-1 3,2 4 1,1-1-16,0-2-12,8 7-26,-7-1-22,4-6-42,-4-5-39,4 3-45,-11 1-148,5-6-377,-5-6 167</inkml:trace>
          <inkml:trace contextRef="#ctx0" brushRef="#br0" timeOffset="2444.8468">2792 4048 21,'0'-7'174,"4"2"-9,-4 5-10,2-14-14,-2 10-18,1-4-7,3 2-9,-1 2-4,3-2-10,-1 4-5,1-4-5,-3 3-6,2-4-10,-5 7-8,6-5-4,-6 5-7,0 0-2,0 0-9,0 0-7,0 0 1,16 12-1,-16-3-2,2-7-2,2 8-1,-4 1-8,2-3 2,-2 5-2,0-1-2,2-4-1,-2 5 0,0-1 0,0 0-4,-2-1 3,2-2-3,0 0-3,0 2 1,0-3 1,0-1-1,-2 0-4,-1 0 5,3-7-5,-1 7 1,1-7 2,0 6-2,1-2 6,-1-4 0,0 0 1,0 0-1,0 0-2,0 0 5,0 0-6,0 0-2,5-16 0,-3 11 8,1-1-1,0-2 0,-1-3-3,2 3-5,3-3 2,2 1 0,-3-5-1,1 0 3,1 1-5,3 0-3,-2-2 2,2 4 0,0-4 1,-1 6 0,1-6-1,3 6-2,-8-3-2,2 6-2,0 1 0,-1 0-1,2-1 0,0 2 1,-4 5 3,-5 0-3,11-3 1,-11 3-3,14 3 3,-14-3-3,12 2 4,-9 7-2,1-4 2,-2 3-2,3 1-2,-2 3 1,-3-1 2,0 4 4,0 0-4,-2-3 3,2 2-2,-1 1-1,1-1 1,-5 2 1,5-6-3,0 5 0,-2-6 3,4 3 0,-2-5-2,0 2 2,0 1-1,0-6 2,0 4 1,0-4 3,0-4-1,0 7 1,0-7-2,0 0 1,0 0 5,0 0-6,0 0 14,13-15 12,-13 15-1,1-11-8,4 2-1,-3 0 1,4-3-2,2-1-2,-2 0-2,-1 0-3,-2 0 3,8-1-5,-3-1-4,0 0 3,1 4-4,-2-3 1,1 10-1,-4-6 1,1 5-1,-2-2-4,4 5-1,-3-1 3,-4 3-2,8-3-2,-8 3 2,0 0-2,0 0 1,13 8-2,-12 4 2,1-3 1,0-4 1,-4 8-3,4 0 5,-2 8-2,-2-6 0,2 4-1,-2-5-3,-2 5-9,4-5-7,-3 5-21,-2-4-18,3-2-24,2 3-23,2-3-20,3-3-33,-4 1-167,4-4-351,-4-3 156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1:58.70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DA8731-415E-4901-8D3F-442E9E678D9F}" emma:medium="tactile" emma:mode="ink">
          <msink:context xmlns:msink="http://schemas.microsoft.com/ink/2010/main" type="inkDrawing" rotatedBoundingBox="23965,10187 25389,10170 25390,10183 23966,10199" semanticType="underline" shapeName="Other">
            <msink:sourceLink direction="with" ref="{049B3C8B-6695-4CE9-9C58-6C6123E50B6D}"/>
          </msink:context>
        </emma:interpretation>
      </emma:emma>
    </inkml:annotationXML>
    <inkml:trace contextRef="#ctx0" brushRef="#br0">0 15 39,'0'0'115,"0"0"0,0 0-7,0 0-11,0 0-7,0 0-4,0 0-2,0 0-13,0 0-3,0 0-1,0 0-6,0 0 5,0 0-16,0 0-3,0 0 1,0 0-7,0 0 1,0 0-3,0 0-5,0 0 3,0 0-6,0 0-1,0 0-4,0 0-4,0 0-1,0 0-3,0 0 0,0 0-4,0 0-1,0 0-6,0 0 7,0 0-4,0 0-2,0 0 0,0 0 8,22 0-5,-11 0-3,-2 3-2,4-3 0,0-3 6,1 6-4,-3-1 3,3-2-6,4 0 1,-1 0-3,-3 0 8,5-2 0,-3 2-2,-2 0 0,4 0-1,-1 0-2,-3 0 5,0-3-6,5 6 5,-4-1 8,-6-4 2,10-1-6,-5 3-4,2 0 4,-3 0-1,1 0 1,0 0-2,-1 0-1,-1 0 2,-2 0-1,3 0-5,-1 0 5,-1 0-3,7-4-1,-4 8 1,-3-4 0,2 0-1,4 0-1,-3 0-3,-3 0 0,3 0 3,-6 0 0,5 0-2,-5-4-3,-8 4 3,20 4-4,-12-8 3,3 3 0,-11 1 1,16 1-6,-8-2 9,-8 1-7,14 1 2,-14-1-1,18 0-1,-10 4 1,-8-4-2,12-4 5,-12 4-4,10-1-2,-10 1 3,11 0 1,-11 0-3,11-2-3,-11 2 5,13-1-1,-13 1-2,14 0 1,-6-3 1,-8 3 0,14 0 1,-3 0-2,0 0 0,-11 0 0,21-1 0,-7 2-3,-3-2 0,1-1 3,6 2 1,-4 2-1,-3-2-1,7 0 5,-4 1-2,5 2-2,-3-3 6,-4 0-6,-2 0-1,9 0 2,-11 3 0,4-3 1,-4 0 1,3 0-2,-11 0 7,14-2-9,-14 2 5,11 0 2,-3 2 0,-8-2-1,0 0 1,18 0 3,-12 1 2,-6-1 6,14-1 3,-6-1-6,5 2 3,-2 2-3,3-2 1,0-3-3,4 3 2,-4 0-6,3 0 2,-4 0-1,1-3-3,-3 6 2,0-6 2,3 3 3,-1 0-1,-5 0 1,6 0-1,-14 0-5,14 0 3,-2-1-3,-12 1-1,14 0 0,-14 0-1,9-3 2,-9 3 0,0 0-4,11 0 0,-11 0 1,0 0 1,0 0-2,0 0-6,7 3-13,-7-3-18,0 0-26,0 0-27,0 0-35,0 0-49,0 0-161,0 0-357,0 0 158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0.1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689 19 100,'0'0'142,"-2"-7"-2,2 7 2,-14-7-8,1 3 0,-1 4-3,-6 3 0,-9-2-2,-6 6 0,-4 7 2,-5 7 2,-1 3 0,1 1-4,-3 10-6,-1 2 7,-4 14-3,11-8-11,3-1-9,5-2-5,3 5-6,3-1-10,2 1-10,4 1-3,7-2-8,6 3-8,2 0-6,6-2-5,6 6-17,7-4-29,3 0-33,12 0-39,7 1-37,22 6-49,11-5-24,4-6-34,3-4-176,0-6-425,6-3 187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2:00.90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BB8B37-6CBD-4F45-9E24-5661A8C38DE8}" emma:medium="tactile" emma:mode="ink">
          <msink:context xmlns:msink="http://schemas.microsoft.com/ink/2010/main" type="inkDrawing" rotatedBoundingBox="24328,15088 24587,10265 24684,10270 24425,15093" semanticType="verticalRange" shapeName="Line">
            <msink:sourceLink direction="with" ref="{1CAD0912-FAF0-4753-8B13-4D6D94A961D1}"/>
            <msink:sourceLink direction="with" ref="{98DC8A71-F7CA-4EAF-A8E2-8A702CBAC217}"/>
            <msink:sourceLink direction="with" ref="{66F34B80-B5A5-4A44-BC98-292AB44D6C98}"/>
            <msink:sourceLink direction="with" ref="{FD501708-311C-46BF-BA74-A8E73021FA47}"/>
          </msink:context>
        </emma:interpretation>
      </emma:emma>
    </inkml:annotationXML>
    <inkml:trace contextRef="#ctx0" brushRef="#br0">318 32 92,'0'-6'103,"0"6"-8,6-2-3,-6 2-8,0 0-1,0 0-2,3-7-4,-3 7 7,3-7-5,-3 7 6,0 0-7,4-4-6,-4 4 2,0 0-4,0 0-1,0 0-7,0 0-9,-2-7-5,2 7-1,0 0-7,0 0-4,0 0-1,0 0-11,0 0 1,0 0-3,0 0-4,0 0 4,0 0-7,0 0 0,0 0-3,-2 22-2,2-22-2,2 10-1,-2-5 5,0 2 5,0 0-3,0 0 1,0 4-4,-2-4-3,2 3 7,0 0-1,2 0-1,-2-3-1,2 5 1,-2 7-1,-2-5 6,2 1 1,-2 3-3,-1 0-1,3-3-2,-1 1 5,-1 5 1,-3-2-3,4 0 1,-4-3-2,5 1 5,-1 2-2,-1-3-2,-3 2 12,5-3 14,-1 2-8,1-2-1,0-4-3,-5 4 9,10-1-6,-10 0-6,5-5-6,0 2 1,0 0 1,-2 0-6,-2 0-3,4-3 2,0 3-4,-2-3 0,2 5 2,0-8-2,-2 7-5,2-2 3,-4-1 1,4-2-6,0 4 3,-2-4 0,-3 2-2,4 1 2,1-1-4,0-2 1,0 0-2,0 5 5,1-5-6,-1 4 3,5-4 2,-5 1-6,-5 4-1,5 0 6,0-4-2,0 1-1,0 3 4,0-2-2,0 2 4,-1 2-3,1 0-5,-3-5 0,-1 3-2,4 2 2,0-3 0,0 1 2,0 2-5,-1-5 0,-4 4 4,5-3 0,0 2 2,0-4-1,-1 1-2,1 3 0,0-1-3,0 1 2,1-1-1,-1 0 4,-1 0 0,-3 0-2,4 1-1,-3-4 8,3 3-8,-1 2-2,-4-1 0,5-2 3,-2 2 1,-1 0-1,0-1-4,3 3 7,0-2-1,0 1 3,0-3-2,0 3 0,0-2 0,-3 4 2,3-5 0,0 6-3,-3-2-1,3 1-1,0-4 6,0-3-6,0 4 2,0-1 1,-2 1 0,2-3 0,0-1-5,0 3 5,2 0 4,-2-3 4,0-1-5,-2 3 2,2-2-1,2 4 6,-2-5 0,0 2-4,0-2 2,0 6-1,0-5-2,0 2-2,0 5 3,0-4-2,0 1-2,0-5-1,0 3 1,0 2-1,0 0-1,0-2 1,0 5-1,0-2 0,0 1 0,0-3 0,0 4 1,0-2-3,0-1-1,0-3 0,0 3 2,0 4-2,0-1 0,0-1-1,-2 1 4,2-1-1,-5 3 0,4-2-3,1 2 1,0-2-1,0 3 0,-3-3 2,3 4 1,0 0-1,-4-2-2,4 2-4,-3 2 4,6 2 3,-6-1-3,3-6-1,-3 2 2,2-1-1,1 0-1,0 2 1,0-2 2,0 1-2,0 0-1,0 1 0,1-7 2,-1 4-1,0 1 2,0-1-2,3-2 2,0 0-3,-3-2 1,0 2 2,-3 2-1,6-6 3,-3 2-5,-3 1-1,0 3 0,2-6 1,1 2 2,-4-1-2,1 4 2,3-2 4,-3 0-5,0-3-2,3 2 4,0-1-3,0 4-1,3-4 2,-6-3 1,6 4-2,-3-2 0,0 6-1,0-2 4,0-3-1,0-1-3,3 1 3,-3 0 2,0 1-3,0-2 4,0 1-5,0-3 2,0 3-4,0-1 2,0 1 5,0-2-4,0 2-3,0-1 4,0 2 1,-6 0-2,6 0 3,0 1-5,0 2-3,-3-3 6,3-2-1,0 5 0,-2-5 2,2-1-7,0 1 4,0 5 0,-3-5 4,3 2-6,0-4 9,0 3-7,0-6 1,0 8 0,0-3 2,0 1-2,0-2 1,-3 4-1,3-4-4,0-2 2,-3 5 2,3-3-3,0 1 6,0 1-4,0 1 2,-3-2 2,3 1-3,0 1 0,0-3-1,-2 7 2,4-2 0,-2-2-1,0-1 2,0 4 0,0-2-2,-2 2-4,-1-7 5,6 9 0,-3-4-1,2 4-2,-2-4 2,-2 5 1,-1-4-1,3 3 0,-2-3 3,1 0 0,-3 4-2,4 1-1,-3-5-1,0 2 1,2-1-1,-3 1 0,4 1 3,-3 1-5,3 1 3,-3-1 0,0 1 3,1-4-3,2 3-2,0-3 2,0 2 0,2-1-2,-2 1 0,-2-1 3,1 1-3,-1-1 4,2-1-2,-3 4-2,3 7 5,0-11-5,-3 0 0,3 4 5,-5-5-2,4 3 0,1-1-3,-5 1 3,3 2-1,-3-3-4,4 3 8,-1-4-4,1 3 1,-2-6-4,1 5 1,0-6 1,-1 8 1,3-1 1,-1-4-5,1 3 3,-2-3 0,4 0 0,-4 1-2,-3 1-1,5-2 1,0 1 3,-3-1 0,3 1-4,-3 0 3,3 0 0,-2-1-4,1-4 2,1-1 0,-3 9 3,3-5 3,0 4-6,-3-9 2,3 7 1,0-4-1,0 2 0,-2 2-6,2-4 11,0 1-3,-3 0-1,3 0-1,3-1-2,-3-1 0,2 6 1,-2-6 4,1 4-3,-1-2-1,2-1 1,-2 3 1,3-2-1,-6-1-4,1-2 2,2 7 1,-1-5 3,1 1-5,0-2 4,0 0-2,-5 2 1,5 2 1,-2-5 0,1 2-1,-3-3 3,3 4-4,-1-1 2,2-4-1,-4 2 2,4 3 6,0-4-3,-2 2-7,0 2-1,2-5 2,0 0-1,0 5 1,0-4-1,2-1 1,-4 0-1,2 0 1,0 0 3,0 1-2,0 0 2,0-1 0,0 0-1,0 1-3,-3-1 8,3-1-3,-1 1-2,1 0 5,-2-2-5,2-5-1,0 11 0,0-6 0,-2 2-1,-1-3 3,3-4-3,-1 5 5,1-5-6,0 0 0,-2 6 0,2-6-2,0 0 1,0 0-3,0 0-1,0 7-3,0-7-5,0 0 8,0 0-5,0 0-8,0 0 4,-3 3-11,3-3-2,0 0 1,0 0-2,0 0-6,0 0-5,-5 5-11,5-5-17,0 0-26,0 0-40,-17-5-19,17 5-30,-14-3-148,4 0-361,10 3 160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2:10.33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FE9EBB-7C84-4CF7-84F5-8E657570B4E0}" emma:medium="tactile" emma:mode="ink">
          <msink:context xmlns:msink="http://schemas.microsoft.com/ink/2010/main" type="inkDrawing" rotatedBoundingBox="24547,10126 24637,5659 25239,5671 25150,10139" semanticType="verticalRange" shapeName="Other">
            <msink:sourceLink direction="with" ref="{B0A13E5A-CAEB-4C1F-9E82-DD9A1DC8B6B5}"/>
            <msink:sourceLink direction="with" ref="{63486A40-231F-4927-9E08-55FF14CC065D}"/>
            <msink:sourceLink direction="with" ref="{66F34B80-B5A5-4A44-BC98-292AB44D6C98}"/>
            <msink:sourceLink direction="with" ref="{CCDC43DA-D11F-4991-A001-C69BCE552560}"/>
          </msink:context>
        </emma:interpretation>
      </emma:emma>
    </inkml:annotationXML>
    <inkml:trace contextRef="#ctx0" brushRef="#br0">169 4463 64,'0'0'109,"0"0"-6,3-6-3,-3 6-6,0 0-1,0 0-3,0 0 0,0 0-2,0 0-11,0 0 0,0 0-4,0 0 3,0 0-4,-3-7-8,3 7-1,0 0-2,0 0 0,0 0-8,0 0-4,0-8-5,0 8 1,0 0-3,0 0 1,0-8-6,0 8-1,-3-8-1,3 8-5,0-5 1,0 5 0,3-11 2,-3 4-7,3 2-2,-6-2-4,3 7 8,3-13-2,-3 7 0,0-1-3,2-2-2,-1 4-2,-2-6-5,2 9 3,-1-6 0,3 1 1,-3-2-3,0-1-4,0-1 3,0 3-5,-3-3 4,3 4-3,0-1-3,0-2 4,0 2 0,0-4-5,-1-2-1,-1 3 2,-1 2-1,3 0-4,-3-6 1,1 4 2,2-1 3,-4 1-4,4 1 3,-2-2-5,2-6 0,0 5 1,0 0-1,0 1 1,0-4-5,0 4 8,-3-2-6,1-2 2,2 4-4,-1 1 3,1 0-1,0 0 3,1-1-3,-1 1 1,-1 3-2,1-3 2,-2 1-1,-1-1 0,3 4 3,-2-1 0,1-3 0,-2 0-6,1 4-1,2-1 5,-2-3 0,-1 3-2,3-3-1,0 8 4,-1-8-1,1 3 1,1 1-5,-2-3 2,-1 2 3,0 0-1,-1 0 1,2 1-3,-1 0 1,2-4 0,-3 4 0,3-1 4,0 0-7,3-2 4,-3 3-2,2 0 0,-2-3 0,0 1-1,0-4 5,0 2-2,0 8-2,-2-8 1,4-1 2,-2 3 0,0-3 2,0 5-4,0-5 0,-2 2-2,2 0 3,-3-3 0,3 3 0,3-2 1,-1 4 1,-2-6-3,-2 5 1,4-3-2,-2 0 2,0-3-2,0 2-2,-2 4 7,4-2-5,-4-1-2,4 3 4,-4-1 0,2 1 0,0-3-3,-3 4-1,3-3 1,-2 0 3,1 4 2,1-3-4,0 2-2,0 0 1,0-1 0,-2 0 2,4-1 0,-1 3 0,-1-2 4,2 1-3,1 1 0,-3 2 1,2-2-4,-1-2 1,-1 4 1,0-3-2,0 8 1,5-8 0,-5 2 1,0 6 0,2-8 3,-2 2-3,0 6-1,0-7-1,0 7 1,1-6-2,-1 6 4,3-6 1,-3 6-2,2-5-2,-2 5 1,2-7 1,-2 7 4,3-8-5,0 4 3,-3-5-1,0 9 2,5-5 0,-4-2-2,1 0 0,3-1 0,-4 0-4,2 0 5,-1 0-2,-2 0 1,3-1-2,2-5 3,-1 6-1,-2 0-2,-2-2 2,0-5 1,2 7-1,-1-7-1,2 2 1,-1-3 0,3 1 2,-5 3-4,1-1 0,-1-2 3,0 2-2,2-4 0,-2-1 0,5 6 0,-5-3 0,0-2 2,-4 2-4,4-2 4,-1 1 0,2 0-3,-1 2 1,4-4 3,-8 5-6,3-5 3,1 4-1,1 0 0,-4-2 1,2-1 0,-2 6 2,3-2-2,-2 2 1,2-10-4,-2 10 0,2-6 6,0 3-3,0 4 3,0-1-6,2-1 2,-2-2-2,0 3 2,0-2 2,-2 4 2,4-2-2,-4-4-1,2 7 1,-3-3 0,3 0-2,-1 3 2,1-5-3,0 6 5,0-2-1,-2-5-1,2 9 0,-2-9-4,-1 4 4,3 2 1,0-2-2,0 0 0,0-1 2,0 1-3,3 1 4,-3-5-6,0 3 5,2-3 8,0 1-11,-1 3-2,-1-1 0,0-1 0,3 1 1,-3-2-1,0 0 4,0-1 3,0 3-6,-3-3 2,3 4 0,3-4-1,-3 2 2,0 4-4,0-2 4,0 0-2,0-1 1,0 0-2,2 1 3,-2-6-1,2 5 1,-2 0-3,3-3 1,-3 3 3,0-3 1,0-2-4,0 4 0,1-2-1,-1 4 4,0-6-2,-1 9 3,2-5-3,-2-3-4,1-1 5,-3 2-1,3-4-3,0 8 2,0-6 0,0 5 1,3 0 4,-6-2-6,3-3 2,3 6 1,-3-6-1,1 1-4,1 5 4,3-6 1,-2 3-3,-3-3 5,0 5-2,0 3-5,4-7 3,-2 5 2,1-3 7,2-4-10,-5 1-3,3 2 3,0-4-2,-3 2 5,5 0-5,-5 0-1,0 0 8,3-2-8,0 0 4,1 4 1,-4-5 0,3 2-1,-3 1-1,3-2-1,-2 1 4,6 3-4,-7-4 4,3 1-1,0 0 2,-1 1-4,-2 0-1,4 0 2,-2-2 0,-4 5-1,4-3 5,-2-1-6,0 3 3,0-4 3,3 3-5,-3-3 1,3 3 0,-6-3-2,0 0 6,3 3-5,0-1 2,0 0 0,0 0 0,0-1-2,-2-4 0,-2 7 0,8-3 3,-8 3-1,4-4 1,4 4-3,-4-1 0,0-3 5,2 4-2,-2 0 1,-2 0-5,2-1 3,0-1 4,-4-2-4,4 8 0,0-8-3,-2 6 4,2 2-3,0-6 1,-3 7 0,3-4 0,-3-1 1,3-1 0,0 1 2,0 0-4,0 5 2,-3-8 1,6 3-2,-6 1 0,-1-2 1,8 7 1,-8-10-1,3 1-2,1 4 1,0 2 2,0 1-5,1-5 4,-1 3 2,-1-1-5,1-3 3,0 9-4,0-5 4,0 2 0,-3-1 1,3 3 2,0-3-6,-3 7 2,3-3 2,0 7 0,0-15-1,0 8-1,0 2 0,-4-2 0,4 7 2,-3-11-4,3 6 3,0 5-2,-3-9 2,3 9-4,-2-12 4,2 9 1,0 3 1,-3-8 0,3 8-3,0-10 0,0 10 3,0-8-2,0 8 2,0 0 0,3-4-5,-3-3 3,0 7-2,0 0 1,-3-8 1,3 8 0,0 0 0,0-8 0,0 8-3,0 0 3,0-8-7,0 2 1,0 6 0,0-7-2,0 7 0,-3-7 0,6 2 0,-3 5 1,0-7-1,0 7 0,0-7 3,0 7 3,0 0-4,3-7 1,-3 7 2,0 0 2,0 0-3,0 0 2,0-5-2,0 5 0,0 0 4,0 0-4,0 0 0,0 0-5,0 0 0,0 0 2,0 0-9,0 0 5,0 0-2,0 0 3,0 0-2,0 0 0,-14 17 5,9-8-2,1 2 3,-6 3-1,2 2 3,0 1 0,-4 3 2,-1 3 2,4 2-6,-4-6 2,0 5 4,4-3-1,-2-2 1,3-2 3,-2-2-4,1 3 1,0-4-1,1 1-1,1-3 0,-1 1 2,2-3-3,0 1 3,-1-4 4,6 1-1,-5-1 0,4-1-5,-3-1 3,5-5 1,-1 5-2,-4 1 3,5-6-1,0 6 1,0-6-2,0 0 0,0 0 5,0 0-5,0 0 5,13-16-4,-12 10 3,4-4-4,1 2 1,0-4 0,-2-2 0,7 7-2,-2-11 0,2 6 0,-1-7 0,-2 5-3,3-4 0,0-3 4,1 6 0,-1-9 2,1 8-2,-3-1-4,-1 0 1,0 4 4,0-5-4,0 6 4,0-5-2,-1 6 0,0-5 0,-3 2-2,1 3 4,0 0-4,1 4 6,-6-4-5,5 4 4,1 0 1,-2-2-2,2 2-2,-5 4 2,3-2 2,2-1-1,-3 1-6,-1-2 4,4 5-4,-6 2 0,6-6-2,-6 6 2,2-3 3,-2 3-3,13-3 0,-13 3 3,0 0-5,0 0 0,14 6 2,-8-5 2,-6-1 0,8 11-2,-3-4 0,-4-2 4,7 9-3,-1 1 0,-1 3 3,2 4 0,4 3-4,3 0-8,4 3-15,3 3-13,6 2-21,2 0-36,2-3-49,-1 3-148,1-1-316,0 1 140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2:11.80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DC43DA-D11F-4991-A001-C69BCE552560}" emma:medium="tactile" emma:mode="ink">
          <msink:context xmlns:msink="http://schemas.microsoft.com/ink/2010/main" type="writingRegion" rotatedBoundingBox="24690,9267 25191,9267 25191,10113 24690,10113">
            <msink:destinationLink direction="with" ref="{D8FE9EBB-7C84-4CF7-84F5-8E657570B4E0}"/>
          </msink:context>
        </emma:interpretation>
      </emma:emma>
    </inkml:annotationXML>
    <inkml:traceGroup>
      <inkml:annotationXML>
        <emma:emma xmlns:emma="http://www.w3.org/2003/04/emma" version="1.0">
          <emma:interpretation id="{4A96F99E-7BFA-4DFB-8EF8-4ACCFD516567}" emma:medium="tactile" emma:mode="ink">
            <msink:context xmlns:msink="http://schemas.microsoft.com/ink/2010/main" type="paragraph" rotatedBoundingBox="24690,9267 25191,9267 25191,10113 24690,10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B18108-89BF-4263-85D4-1F11BD0DDA9A}" emma:medium="tactile" emma:mode="ink">
              <msink:context xmlns:msink="http://schemas.microsoft.com/ink/2010/main" type="line" rotatedBoundingBox="24690,9267 25191,9267 25191,10113 24690,10113"/>
            </emma:interpretation>
          </emma:emma>
        </inkml:annotationXML>
        <inkml:traceGroup>
          <inkml:annotationXML>
            <emma:emma xmlns:emma="http://www.w3.org/2003/04/emma" version="1.0">
              <emma:interpretation id="{D49036AB-8387-4D3F-A46A-71F5FC7435A2}" emma:medium="tactile" emma:mode="ink">
                <msink:context xmlns:msink="http://schemas.microsoft.com/ink/2010/main" type="inkWord" rotatedBoundingBox="24690,9267 25191,9267 25191,10113 24690,10113"/>
              </emma:interpretation>
              <emma:one-of disjunction-type="recognition" id="oneOf0">
                <emma:interpretation id="interp0" emma:lang="en-IN" emma:confidence="0">
                  <emma:literal>V</emma:literal>
                </emma:interpretation>
                <emma:interpretation id="interp1" emma:lang="en-IN" emma:confidence="0">
                  <emma:literal>v</emma:literal>
                </emma:interpretation>
                <emma:interpretation id="interp2" emma:lang="en-IN" emma:confidence="0">
                  <emma:literal>u</emma:literal>
                </emma:interpretation>
                <emma:interpretation id="interp3" emma:lang="en-IN" emma:confidence="0">
                  <emma:literal>U</emma:literal>
                </emma:interpretation>
                <emma:interpretation id="interp4" emma:lang="en-IN" emma:confidence="0">
                  <emma:literal>r</emma:literal>
                </emma:interpretation>
              </emma:one-of>
            </emma:emma>
          </inkml:annotationXML>
          <inkml:trace contextRef="#ctx0" brushRef="#br0">0 31 11,'0'0'112,"0"0"-10,-1-7-7,1 7 1,0 0-14,4-6-9,-4 6-3,2-9-4,-2 9 6,0 0-10,0 0-1,0 0 2,3-3 2,-3 3 0,0 0-9,0 0 3,0 0-1,0 0-1,0 0-2,0 0 1,3-7-6,-3 7 4,0 0-9,0 0-2,0 0-4,0 0-13,0 0 3,0 0-1,0 0-7,0 0-2,6 14-4,-6-14 3,2 12 0,0-6-5,1-2 3,0 5-1,-1 0-9,-2 3 17,3 1-2,0 2 3,-3 3 0,3 1-3,-1 0 8,1 5-4,2 0 7,-4 7 2,2-9-4,0 7 11,5-7-11,-3 4-1,1 3 10,2-6-3,-3 0-4,0 2-3,-2-6-1,0 2-5,2-4-4,-2 0 4,0 2-6,3-2 0,-2-3 1,0 2-4,0-2 0,0 1-1,-4 1 0,2-7 0,-1 1-5,3 1 2,-4-4-1,3 0 0,-6-2-2,3 2 1,0 0 1,-4 0-2,8-2-3,-1 2 3,-3-7-3,0 5 5,0-5-6,0 7 1,0-7-1,0 6 2,0-6-2,0 0-2,3 8 5,-3-8-2,0 0-3,0 0 0,1 4 0,-1-4 4,0 0-3,0 0 0,0 0 1,0 0 4,0 0-3,0 0 1,5 3 9,-5-3-7,0 0 1,0 0 0,0 0 1,0 0-2,0 0-2,0 0 0,0 0-2,0 0-1,2 11 1,-2-11-3,0 0 3,0 0-2,0 0 1,0 0 3,-5 8 2,5-8 6,0 7 6,-2-4-4,2 4-6,2-3 4,-2-4-3,0 11 3,0-4-1,0-2 0,3 1-3,-3-6 0,0 8-1,2-3 0,-2-5-2,0 7 0,3-4-3,-3 3-1,0-6 2,3 5 1,-3 0-3,0-5 1,6 6-1,-6-6 0,0 0 0,0 0 0,0 0 2,0 4 2,0-4-2,0 0 0,0 0 7,0 0 9,0 0 5,0 0 9,0 0 8,0 0-4,0 0-2,0 0 1,0 0-3,0 0 4,0 0 2,0 0-5,8-13-3,-4 8-3,-4 5-1,-4-9-4,8 2-4,-4-1 3,0 1-6,3-3-3,0 2-2,2-6 2,1-1 0,-3-3-3,5 2-5,0-5 0,1-2 2,2-1-3,2 1 9,1-3-11,-1 5 5,-4-2-5,10-1 0,-4-4-4,0 2-9,0 3 3,-1-3-3,3 4-9,-1-3-10,0 2-5,1-2-6,-6 1-10,-1 6-6,-2 4-20,0-1-25,1 0-32,-4 4-37,1-4-54,0 5-239,-2 3-500,4-5 221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1:50.1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7D745A-319B-46AF-995B-76F68645766D}" emma:medium="tactile" emma:mode="ink">
          <msink:context xmlns:msink="http://schemas.microsoft.com/ink/2010/main" type="writingRegion" rotatedBoundingBox="23656,5646 23612,15410 22220,15404 22265,5640"/>
        </emma:interpretation>
      </emma:emma>
    </inkml:annotationXML>
    <inkml:traceGroup>
      <inkml:annotationXML>
        <emma:emma xmlns:emma="http://www.w3.org/2003/04/emma" version="1.0">
          <emma:interpretation id="{4F4F4749-FFB3-4071-B32A-598C3660EBE0}" emma:medium="tactile" emma:mode="ink">
            <msink:context xmlns:msink="http://schemas.microsoft.com/ink/2010/main" type="paragraph" rotatedBoundingBox="23656,5646 23612,15410 22220,15404 22265,5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7A8B66-F15E-47C6-8588-0B26813C1193}" emma:medium="tactile" emma:mode="ink">
              <msink:context xmlns:msink="http://schemas.microsoft.com/ink/2010/main" type="line" rotatedBoundingBox="23656,5646 23612,15410 22220,15404 22265,5640"/>
            </emma:interpretation>
          </emma:emma>
        </inkml:annotationXML>
        <inkml:traceGroup>
          <inkml:annotationXML>
            <emma:emma xmlns:emma="http://www.w3.org/2003/04/emma" version="1.0">
              <emma:interpretation id="{78C14F67-58AC-4C28-927D-A74DE2911E46}" emma:medium="tactile" emma:mode="ink">
                <msink:context xmlns:msink="http://schemas.microsoft.com/ink/2010/main" type="inkWord" rotatedBoundingBox="23656,5646 23612,15410 22220,15404 22265,5640"/>
              </emma:interpretation>
              <emma:one-of disjunction-type="recognition" id="oneOf0">
                <emma:interpretation id="interp0" emma:lang="en-IN" emma:confidence="0">
                  <emma:literal>"it</emma:literal>
                </emma:interpretation>
                <emma:interpretation id="interp1" emma:lang="en-IN" emma:confidence="0">
                  <emma:literal>"if</emma:literal>
                </emma:interpretation>
                <emma:interpretation id="interp2" emma:lang="en-IN" emma:confidence="0">
                  <emma:literal>"'t</emma:literal>
                </emma:interpretation>
                <emma:interpretation id="interp3" emma:lang="en-IN" emma:confidence="0">
                  <emma:literal>...</emma:literal>
                </emma:interpretation>
                <emma:interpretation id="interp4" emma:lang="en-IN" emma:confidence="0">
                  <emma:literal>....</emma:literal>
                </emma:interpretation>
              </emma:one-of>
            </emma:emma>
          </inkml:annotationXML>
          <inkml:trace contextRef="#ctx0" brushRef="#br0">168 446 73,'0'0'122,"0"0"-11,0 0-11,0 0 0,-13 4-4,13-4-6,0 0-1,-8 3 2,8-3-2,-7 1-6,7-1-4,-12 3 0,12-3-3,0 0-2,-9 1-5,9-1-7,0 0 1,0 0-4,0 0-11,-6 4-2,6-4-5,0 0-3,0 0-1,0 7-6,0-7-1,0 0 1,0 7-4,0-7 0,6 5 2,0-2-3,-6-3 4,8 10 10,-6-7 11,6-2 4,1 3 0,-9-4-5,11 5-1,2-3-2,0-2 4,1 0 2,2 0 0,-1-2-11,4 2-5,3 0-1,-3-5-3,2 5-6,0-4-3,-4 3 0,-3 1-3,-1-2-1,-5 1 1,-8 1-2,19-3-3,-19 3 0,8 0 2,-8 0-7,7-1-7,-7 1-18,0 0-28,0 0-40,0 0-58,-33-3-45,17 0-225,-4 3-443,-9-3 196</inkml:trace>
          <inkml:trace contextRef="#ctx0" brushRef="#br0" timeOffset="-4561.0097">1096-4011 33,'0'0'61,"0"0"-2,0 0 0,0-7-6,0 7-9,0 0-1,0 0 1,0 0-3,0 0-9,0 0 3,0 0 0,0 0-10,0 0 2,0 0-5,0 0-5,0 0-3,-15 15 8,15-15 5,-4 4-2,4-4 0,0 7 3,0-7-3,0 7 8,0-7 5,0 8-14,0-3-6,0-5-4,-2 10 0,2-10 8,0 8-9,0-1 6,2-2 9,-2-5 3,0 13 1,0-13 0,0 7-3,0 0-1,0 0 0,0-1-5,0-6 2,0 13 3,0-5-4,0 0 0,0 0 15,-2 2 3,2-2-10,2-5 4,-2 8-5,-2-6-5,2 2 0,0-2-4,0 4 1,0-2-5,0 1 2,2-1-1,-2-1-8,0 1 5,0 2 6,4-2-2,-4 1-3,2 0-2,-2 0-1,2 0-1,-2-1 1,0-1-7,4 2 3,-2 1-2,-2 0 3,0 2-1,0-3 0,0 3-1,0-1 3,0-1-1,0 7-1,0-6-1,-2 1 3,2 1-2,0 0 4,0-2-3,0 3 2,-4-3-3,8-3-1,-8 4-4,4-2 0,0-1-1,0 3 1,0-3 4,4-1-6,-4 4 2,0-3-3,0-1-1,0 3 2,2-2-1,-2-1 1,0 4 3,5-4-6,-4 0 3,1 5 1,1-4-5,-1 4 0,-1-4 6,-1 2-5,0 3 0,5-5 5,-3 0 0,-2 3-4,4 0 6,-4-1-3,3-1-1,1 2-2,-3-3-4,1 4 12,-2-4-3,6 8 0,-6-8-1,5 4-1,-5-5 5,0 2-2,1 1-3,1-1 0,1 3 2,-3-5 2,2 4 0,1-1-4,-3-1 7,0 0-8,3 1 7,-3-3 0,2 4-2,-1-3 2,2 3 0,-1-3-5,-2 2 4,3 0-3,-3 0 0,3-3-1,0 4 1,1-2 2,-1-1-1,-2 3-1,2 0-3,-1-1 1,-2 0 1,2 0-3,1 0 0,-2 2 4,1-2 4,0 0 0,-4 3-5,2-2 4,0-3-5,2 3 2,-2-3-1,0 1 0,3 1-3,-2 0 1,1 0 4,-2 0 0,0-1 0,3 1-4,-3-1 1,2 2 3,-2 1-1,1-4-3,-1 0 2,3 8 3,-3-6 1,2 3-8,-2 0 0,1-1 2,-1-1 0,2 4-2,-2-3 3,0 6-2,0-6 3,3 6-1,-3-4 2,0 1-1,0 0 0,0-1 0,-3 2-1,3 0-1,0-2 1,0 4-1,3-4 1,-3 4 0,0 1-2,2-4 1,-1-2 1,3 4 0,-4 2 1,3-1-3,-3-3 4,1 4-3,2-2 0,-3 3 2,0-2-2,2-1 3,0 1 0,-2 2-3,0 0 2,0-3 1,0 3-1,-2-3-2,2 8 0,0-6 0,2 0-1,-2-4 0,3 2-1,-2-1 6,3 2-7,-4 0 3,3-2 1,-2 5-2,4-8-5,-5 5 7,2-3-2,-1 2 2,4-2-3,-4 1-2,1 2 6,1-3-4,-3 6 1,2-4 2,-2-1-6,1 1 3,-2-1 2,1 2 0,0 1-2,-2-3-2,4 3-1,-2-1 7,0 1-8,0-4 5,1 4-1,-1-1 1,2 1-2,-2-3 3,3 3-3,0-3-1,-3 0 2,5 5-1,0-6 3,-8 4-4,6-1 2,-2 0 1,-1-3-4,4 4 3,-8-5 2,8 2-1,-4 0-1,0-4 0,3 2-3,0 3 3,-3-1 2,0 1-6,3-1 2,-3 0 1,0-4 1,0 7-2,-3-3 6,6 0-6,-1 2-1,-2-3 2,0-4 0,0 8 4,3-5-1,-3 0-1,0 2-1,0-1-2,3-1 1,-3 2 1,0 0 2,0 0-2,0 0-3,0-1 1,3-3 4,-3 6-3,0-4 0,0 0 0,0 1 1,0 1-2,-3-2-1,3 0-1,3-2 5,-6 6-1,3-3 2,0 0-4,-3 1 2,3 0-2,0-3 1,0 2 3,0 1-1,0-2 0,0 0 0,-3 1 0,3 1-2,0-2-2,-2 0 5,-1-2-5,3 1 0,0 1 3,0 2-1,-3-3 0,6 1-1,-6 4-1,3-9 2,-3 8 0,3-3 0,3-2 2,0 6-2,0-6 1,-1 0-1,1 4 2,-3 0-2,3-1 1,-6-1-1,9 2 0,-9-2 2,3 0-3,0-2 1,0-1 1,3 4 0,-3-4 1,0 5-2,-3 0 3,0-8-1,3 8-3,0-6 2,0 2-1,0-2 0,0 3 1,0-3-2,0 0 1,3-2-2,0-1 3,-6 4 1,3-6 0,0 4-1,0 0-1,3-2 1,-3-2-2,0-5 1,0 9-1,0-9 0,3 5 2,-3-5 0,0 5 2,0-5 0,0 0-2,5 3 3,-5-3 2,0 0-2,0 0-1,0 0 1,0 0-2,0 0-2,0 0 1,0 0 3,0 0 0,0 0-4,0 0 3,0 0-2,0 0-2,0 0 2,0 0-1,0 0 0,0 0-2,0 0-1,0 0 1,0 0 0,0 0 2,0 0-3,0 0 1,-8 6 0,8-6 0,-3 7 1,3-7-1,3 5 2,-3-5 0,-3 8 3,3-8-3,-3 10-4,3-6 2,0-4-2,-3 7 3,1 1-3,-1 0 5,3-4-1,-3 3 0,0 2 0,3-1 1,-4 1-3,0 5 0,2-6 4,0 5-1,-1-1-2,0 6 0,0-4 1,-2 1-1,2 0 1,0 1 0,-2 1 0,4-1 0,-1 2-1,-1 1 1,3-1-2,-2-2 2,1 2-2,-2 0 0,3 7 1,0-6 1,0-3 0,0 2-1,0-3 0,0 3 1,0-1 2,0 0-3,0 1 1,0 0 1,-4-3 1,4 4-2,-1 1-2,1-3 1,0 4-1,0-4 2,1 3-1,-2-1 1,1-2 0,-3 0 1,3 1-1,0 0 0,0-1 0,0 3-2,3-1 2,-3 0 2,0-3-1,0 3 1,1 0-2,-2-3 1,1 2 1,0-2 0,0 2-4,0-2 2,0 0 2,-5 0-1,5-6 0,-2 9-1,-1-1-4,3-3 3,0 4 1,-1 0-2,-1-2 5,1-1-5,2 2 4,-1 1-5,-1-4 4,1 0 0,-4 4-1,4-1-2,0 1 6,0-5-5,4 4-1,-8-3 1,4-1 1,0 5 0,-1-3-2,1 2 3,0-3 2,0 3-4,0-1 0,0-1-1,0 0 2,0 0 1,0 0-1,-2 1 3,2 2-2,0 0-4,-3-5 2,3 5 2,3-1-2,-3-2 0,-3 3-1,3 0 3,0-4-4,-2 3 2,1 0 5,1-3-4,-2 4 0,2-1 3,0-3-1,0 0-1,0 2-2,2-3-1,-4 5 4,2-5-3,3 3 4,-3 0-3,-1-4 1,2 3 0,-1 0 1,0 0 2,0-1-6,0 3 2,0-4 1,0 5 0,2-5-3,1 2 3,-1 1-2,-4-3 2,4 12-1,-2-9-2,0-2 1,0 2 1,0-1 0,0 2-2,1-4 4,-1 1-2,-1 3 1,1 1 1,0 0-2,-2-5 1,2 5-4,-3 0 2,1 0 4,1-2-5,1 2-1,-5 1 5,4-3 0,-1 2-4,2-2 4,0 0-4,-3 8 5,1-7-2,2 1 1,-1-2 1,1 7 0,0-8-2,-3 4 0,3-1 1,0-4-2,0 3 4,0-3-1,0 3-3,0 0 0,0-3 0,3 3 2,-3-1-1,0 5 4,0-4-2,-3-2 3,3 3-3,-2 0-1,-4-3-3,4 3 2,-3 6 2,2-6 0,-3 0-3,4 0 2,-4 6 1,1-7-1,2 1 1,0-2-2,0 4-3,1-2 2,-1 0 5,1 1-4,2-1 2,0-4-1,2 3-1,1 1-2,-3 2 3,0 0 0,-3-5-1,3 3-2,-2-3 2,4 5-4,-4 3 7,2-8-5,0 2 1,0-3 0,-1 3 3,1 1-2,1-3 3,-1 3-5,-1-2 1,1 4 1,0-5 1,-3 3-2,1-3 1,2 3 0,-2-2-1,2-1 0,-4-2 0,8 4 0,-8-3-1,4 3-1,0-4 3,-2 0-6,4 2 7,-2-3-4,-2 3 2,4 0-1,-2-1 5,-2 2-5,2-1 3,-1-1-2,2 0 1,-1 1-4,-1-3 8,1 1-3,0 1-1,-4-3 1,3 3 0,1-4-2,-2 0-2,2 0 2,-4 4 2,4-4-2,4 4-2,-4-6 3,0 4 6,0-5-6,0 4-1,2 1-4,-2-2 5,0 0-2,0-2 2,-2 4-1,2-5 1,-4 4 3,4-1-4,-2 3-1,-3-6 3,5 1-1,0 2 0,0-2-3,0 1 4,0-1 0,-1-1-4,1 5 2,0-1 5,-2 3-2,-1-6-2,3 5 1,0-4 2,0-1-1,-2 4-1,2-2 1,0 0 0,0 7 4,-1-7-1,2 2 0,-2 3 1,1 0 0,1-2-4,-1-2 0,0-4-1,-6 7 3,6-5-3,0 1 3,0 1-2,-2 0 0,2 5 2,0-6-2,0 5-1,0-8 3,0 5-5,-4 1 4,4-1-5,0-2 2,0 3-1,0 1 3,0-4-1,-2 1 1,2-2-4,0 1 0,0 2 3,0 1-1,0-4-3,-2 1 4,2 4 3,0-4-3,-4 7-5,4-5 2,0 5 2,0-3 2,0-2-3,0 1-1,0 2 5,0-2-6,0 1 4,0-3-2,4 0 1,-4-1 0,0 3-2,4-5 3,-4 1-1,0 3 1,0-3-1,0 4 0,4-2-4,-4-3 5,2 2 1,-2 1-2,0-2 0,0-1 2,0 0-1,0 4-3,0-2 0,0-2 1,0 1 0,0-1-1,0 0 3,0 1 3,0 1 3,5-3-1,-10-1-2,5 4-2,0-6 1,0 6 0,0-1-1,0-5-1,0 2 2,0 4-1,0-4-4,0 0 3,0-3 3,0-4-3,0 15 2,0-8-3,0-3-1,0-4-3,0 14 6,-2-7-3,4 1 2,-2-1-2,0-7 2,0 11-1,0-5 2,0-6-2,0 10-1,0-6 0,0 3 0,0-1 3,0-6-1,0 7-2,0-7 0,0 0 2,0 10-3,0-10 0,0 7 7,0-7-7,0 9-1,0-9 4,0 5-1,0-5 0,0 7 1,0-7-2,0 11 2,5-8-5,-5 2 6,1 0-2,-1-5 2,0 10-2,0-10 0,2 8 4,1-3-5,-3-5-1,-5 11 0,7-5 0,-2-6 2,-2 8-1,2-1 0,2-4-2,-2 4 2,0-7-1,3 12 4,-3-6-3,0-1 1,2 2-2,-2-7 1,0 8 1,0-2-2,0-6 4,-2 5 0,2-5-9,0 7 6,0-7-2,0 7 4,0-7-4,0 7 4,0-7-2,0 0 2,0 0-2,0 8-2,0-8 5,-3 4-4,3-4 3,0 0-3,0 0 1,0 0 8,5 6-8,-5-6-1,0 0 3,0 0 3,0 0-4,0 0-1,0 0-1,0 0 1,0 0 0,0 0-1,0 0 2,0 0-1,0 0 3,0 0-2,0 0-1,0 0 2,0 0-2,0 0-4,0 0-4,0 0-7,0 0 3,0 0-3,0 0-7,0 0 0,0 0 4,0 0-2,0 0 3,-13-18 0,13 18 2,0 0 1,0 0 3,5-7-2,-5 7 1,0 0-1,0 0-1,1-7 4,-1 7 5,0 0-1,-1-11 0,1 11 0,0 0-4,0-4 8,0 4-5,0 0 3,0 0 0,1-7-2,-1 7 2,2-11 3,-2 11-2,3-4 4,-3 4-4,0-4 4,0 4 2,0 0-5,0-11-1,0 11 4,-3-6-3,3 6 1,0 0-1,0-7-1,0 7 2,0 0 4,-3-8-4,3 8 1,0-7-1,0 7-4,-7-7-4,7 7-2,-4-5 5,4 5-4,-4-6-3,4 6 1,-6-6 1,6 6-3,-6-7 2,0 4 0,4-4-1,-3 4-6,-3-4 6,5 1 3,-2-2-1,1 5 1,2-3 2,-1 1-2,0-3 2,-4 2-1,6-2 5,-5 1-5,6-1 2,-7 0 5,7 1-1,-1 0-3,-3-4 0,1 4 5,0 2 1,0-3-2,3 1 0,-6 0 0,4 1 1,2 6-2,-6-8 6,6 4-3,-7-4 1,4 4 5,3 4 4,0 0 3,-1-10 8,1 10-3,0-6 0,0 6 1,0 0 2,-3-10-5,3 10 2,0 0 0,0 0-2,0 0-3,0 0 1,0-7-3,0 7-1,0 0 3,0 0-3,0 0 0,0 0-2,0 0-2,0 0-1,0 0 0,0 0 0,0 0-2,-4-2-2,4 2-1,0 0 3,0 0 0,0 0-2,0 0-1,0 0 2,0 0-3,0 0-2,7 17 2,-7-8 3,1-3-4,-1 1 3,3 1 0,-3 3-4,7-3 3,-7 4 0,6 2 2,-4-1-2,4 1 4,-3 2 2,0-4 1,4 3-3,-6-1 4,6 1 2,-1 1 4,-5 1-2,6-2-3,-1 1-1,-4-1 9,4 2-2,0 3 0,2-7-5,-1 1 3,-6 1-6,5-6 4,-1 2 0,-3 0-1,2 2-1,-2 4 0,0-6-3,-2-3 3,4 6-3,-2-3-1,-2-3 0,0 2 2,0-2-2,0-2 0,0 2 0,0 0-1,5-4 2,-10 7-2,10-8 2,-5-3-3,-5 9 2,5-2-1,0-7 2,5 6-2,-5-6 2,0 0-2,0 0 11,0 0-6,-5 8 1,5-8 1,0 0 1,0 0 4,5 4-6,-5-4 11,0 0-9,0 0 1,0 0-1,0 0-3,0 0 3,0 0-5,0 0-2,0 0 1,0 0 1,0 0 0,0 0 1,0 0-2,0 0-2,16-12 3,-16 12-1,6-3-1,-6 3-4,6-4 7,-4-2-5,-2 6 0,8-10 2,-5 8-1,0-3 0,2-1 0,-5 6-1,1-4-4,-1 4 7,0 0-1,7-8-1,-7 8 7,0 0-3,4-7 12,-2 4-10,-2 3-1,3-11 0,0 8-3,-1-5 7,-1 3 2,3-5 2,-3 1 0,5-1-5,-2-1 1,2-3 3,-1 2-7,3-3 0,-2 5 2,0-6-1,-3 6 2,8-4 0,-7-2-4,4 1 1,-4 3-4,3-6 4,-1 4-1,0 0-2,-1 1 2,1 3 1,-1-5-4,-3-1 0,2 4 2,0-2 3,2 2-1,-1-1-1,-2 2-4,0 2 0,3-8 3,2 6 6,-2-2-8,-2 0-4,4 2 2,4-1 9,-4 5-11,-2-2 2,-4 0-4,4 2 6,-3 0-3,1 3-2,2 0 6,-4-2-1,-2 6-1,0-6-3,0 6 1,6-6 0,-6 6 1,0 0-3,0 0-1,0 0 4,0 0-1,0 0 1,0 0-7,0 0-6,0 0-16,-29 7-22,29-7-15,-6 7-35,0-5-39,6-2-47,0 0-52,-8 6-258,8-6-534,0 0 237</inkml:trace>
          <inkml:trace contextRef="#ctx0" brushRef="#br0" timeOffset="-2508.1157">1151-3954 74,'0'0'86,"0"0"-17,8-4 1,-8 4-6,0 0 1,0 0-10,0 0-5,0 0 0,0 0 5,0 0-9,0 0-9,0 0 4,0 0-12,0 0-4,0 0 9,0 0-11,-8 19 4,8-19 2,-5 10 2,4-3 22,-4 1 3,2 4-6,0-2-8,1 6 1,0 1 3,-2-2 15,1 4-1,-1 2-1,-3 0-3,0 4 3,1 1-1,-2 0-5,2-1 0,-2-3-7,1 3-1,0-1 0,5-3 1,-4-5 0,-1-1-7,1 2 3,0-2-8,4 2 0,-4-9 0,4 2-2,-4-3-2,3 0 0,0 1-5,-1-4-3,1 2 6,3-6-3,0 8 5,0-8 4,-5 6-1,5-6 4,0 0-3,0 0-1,0 0-5,0 0-2,0 0-3,0 0-3,0 0 0,8-24-1,-4 18-5,-4-3-1,7-2-1,-2-2-2,3 0 0,-6 1 1,4-3-4,-3-2-2,7 7 0,-4-4 5,-3 0-4,8-3-2,-5 1 1,-2 4 1,2-6-3,2 3-1,-3 2-2,1-3 6,0 2-1,1 6-2,-4-10-2,5 2 7,-4 5-4,3-2-2,-1 0 7,0-2-9,2 3 5,-1-2-2,-4-1 1,1 1-3,0 3 1,0-5 0,-2 8 3,3-5 3,-4 2-2,1 1 0,1 0 1,-1 1 2,-2 0-4,4 2-1,-4 0 1,0 0-1,3 3-2,-3-4 4,0 8 0,2-9-3,-2 3-3,0 6 7,0 0-6,0-9 4,0 9-2,5-2-1,-5 2-1,0 0-3,1-6 4,-1 6-4,0 0 3,0 0 0,0 0-1,0 0-3,0 0 2,0-8 2,0 8-3,0 0-1,0 0 3,0 0-4,0 0 1,0 0-4,0 0 2,0 0 4,0 0-1,0 0 1,8 19-1,-3-12-1,-3 0 1,6 4 0,-4-4 0,1 8-2,0-3 4,4 4-1,-4-2 0,4 4 1,-1-1-2,2 1-1,-2-4 5,1 7-4,-1-4-1,2-1 4,-9 3 0,6 2-3,-1-2 2,0 0 0,-1-1 0,-2 0-3,3-2 3,-4 2-1,3 3 5,-1-9-4,0 6 1,2-2 0,-4-6-1,-2 2-2,4-1 5,-2 0-2,-2 0 0,-2-2 0,-2-2 0,8-1 0,-2 1-1,-2 0 3,0-2 0,6-2-1,-6 4-1,0-7-1,2 9 3,2-7-4,-4-2 1,2 5 4,-2-5-7,5 7 4,-5-7 1,0 0 1,0 0-6,1 5-2,-1-5 4,0 0-3,0 6 2,0-6 3,0 0-4,0 0 2,0 0 3,0 0-1,0 0 0,0 0 1,0 0-2,0 0 4,0 0 6,-6 4 4,6-4 6,0 0 5,0 0 4,0 0 9,0 0-3,0 0-7,-27-7-3,19 6 6,-6-1-1,6-2 3,-6 3 4,-2-4-4,-1 3 1,-1-3-4,-1 2-2,-1-3-2,2 2-1,-8-2-1,5 5-2,2 0-3,2-3 12,-2 2-17,11 0 0,-5-1-5,4 2 2,-2-1-19,11 2-20,-15 0-28,15 0-30,-9 0-42,9 0-41,0 0-46,-5 3-69,5-3-148,0 0-466,0 0 207</inkml:trace>
          <inkml:trace contextRef="#ctx0" brushRef="#br1" timeOffset="5039.7149">78 276 47,'0'0'64,"0"0"-2,0 0-3,1-4 1,-1 4-5,0 0-5,0 0-2,0 0 2,0 0 6,0 0-18,0 0 9,0 0-6,0 0-2,0-7 2,0 7-4,0 0 10,0 0-2,0 0 8,0 0-5,0 0 1,0 0 7,0 0-6,0 0 3,0 0-10,0 0-3,7-4-6,-7 4-3,0 0-7,0-7 5,0 7-6,-7-11-5,7 11 0,-1-4 8,1 4 2,-6-8 6,6 8-1,0-7 4,0 7-8,-2-7-2,-3 0-7,5 7-1,0-7 6,0 7 10,-1-5 3,-2 0-5,3 5 1,3-9-4,-3 9-4,0-8-1,0 8 1,0 0-5,0-4 2,0 4-1,0 0-5,0 0-8,0 0 2,0 0 2,0 0-3,-7-6-3,7 6-1,0 0-4,0 0 2,-1 18 2,1-7-4,-5-3 4,-3 3-4,8 4 6,-6 2-5,6-1 0,-2 0 8,-2 4-1,2-1-1,-1-4 6,0 7-1,3-3 1,0 2 9,6-1-4,-4 5 10,-2 1-5,4-1 10,1 1-5,-2 0 3,5-1-2,-8-5-2,0 2-1,5-1 3,-5-2 0,-5-2-4,5 4-1,0 1-4,0-6 7,0 2-10,0 0-3,0-10-1,0 5-2,0-6 0,0 1-4,0 4 4,-2-5-1,4-1-3,-2 3-3,0-4 4,0-5-1,5 6 1,-5-6-3,0 4 5,0-4-5,1 9-3,-1-9 1,0 0 3,0 0-3,0 0-3,0 0 5,-6 5 3,6-5-8,0 0 2,0 0-1,0 0-13,0 0-19,0 0-20,0 0-23,0 0-33,0 0-49,0 0-60,0 0-166,0 0-411,-6-15 182</inkml:trace>
          <inkml:trace contextRef="#ctx0" brushRef="#br1" timeOffset="6532.5362">174 527 18,'0'0'79,"-8"4"0,8-4-5,0 0-2,-12 2-4,12-2 8,-5 1-1,5-1-5,0 0 6,-9 1-3,9-1 3,0 0-5,0 0 1,0 0-6,0 0-2,-5 5-1,5-5-5,0 0-1,0 0-5,0 0-5,0 0 1,0 0-8,0 0-2,0 0-5,0 0 2,0 0-11,0 0 7,0 0-8,0 0-1,0 0 5,0 0 3,33-6-5,-24 5 0,9 1-2,-2 0-6,-1 0 0,4-2-2,0 2-3,0-3 4,2 3-4,-4 0-1,1-1-1,-7 2-2,0-1-2,1 3-2,-4-3 2,-8 0-2,15 2 4,-9-2-5,-6 0-1,13 0 5,-13 0-8,0 0 2,9-5 2,-9 5 1,0 0 4,0 0-4,11-1-1,-11 1 0,0 0 7,0 0 3,0 0-5,10-6 0,-10 6 2,4-4-1,-4 4-2,0 0 3,8-4-6,-8 4 1,7-4-1,-7 4 1,0 0-1,7-2 2,-7 2-1,0 0-1,0 0-1,5-5 0,-5 5 3,0 0 0,0 0-4,3-5 3,-3 5 0,5-3-4,-5 3-3,3-6 5,-3 6-2,10-5 3,-10 5-6,3-6 7,-3 6-6,1-3 2,-1 3 2,0 0-1,0 0 4,0 0-4,0 0-1,0 0 5,0 0 2,0 0-2,0 0 0,0 0 4,0 0-6,0 0 0,0 0 0,0 0 0,0 0 0,0 0-4,-1-10 1,1 10 1,0 0-1,0 0 2,0 0-2,0 0-1,0 0-2,0 0 3,0 0-2,0 0-1,0 0 3,0 0 0,0 0-1,0 0 3,0 0 2,0-7-6,0 7 2,0 0-1,0 0 3,-8-7-2,8 7 0,-2-4-3,2 4 6,-7-9-2,2 7-3,0-3 1,5 5 2,-8-9-3,8 2 1,-3-1 1,0 4 4,1-3-2,1 0-5,-4 1 4,-1-1 0,6-3-2,-2 2 2,2-3 3,-2 4 0,-1 0-1,3 0 3,-1 0-4,1-1 5,-2 1-6,-3 2 2,5 5 8,0-13 0,0 8-2,0 5 4,0 0 0,-6-7 2,6 7-13,0 0 4,0-7-2,0 7-1,0 0 0,-2-5 0,2 5 5,0 0 0,0 0-4,0 0 3,0 0-3,0 0 3,0 0-4,2-7 2,-2 7-1,0 0 2,0 0 2,0 0 0,5-7-3,-5 7-5,0 0 0,0-5 1,0 5-1,0 0 3,-5-7 0,5 7-4,0 0 3,0-9-3,0 9 3,0-7 1,0 7-4,0-9 0,-2 2 0,2 7 2,0-12-3,-1 5 7,1 0-6,0 3 2,-5-2-1,5 6 1,0 0-4,5-9 5,-10 4-3,5 5-1,0-6 2,0 6-4,0 0 3,0 0 1,0 0-7,0-7 4,0 7 0,0 0 0,0 0-1,0 0 2,0 0 2,0 0-3,0 0-1,0 0 2,0 0-3,-14 0 3,14 0-5,0 0 3,0 0-3,0 13-2,0-13 5,5 13 1,-4-4 1,-1-1-3,2 7 1,-2 1 4,5-1-3,-4 3 2,-1 1-2,6 9 4,-6-2-3,0-1 2,-1-1 1,-4-3-2,-1 5 2,4-4 5,-4 4-1,0-2 2,4 1 1,-4-7-1,-1 5 1,1-5-1,1-3 2,2 0-3,3 0 1,-1 1-2,1-4 0,-5 0 2,5-1-1,0 0-1,5-3-1,-4 3-3,-1-3 3,6-1-1,-4 0-2,4 4 3,-6-4 1,7 0-4,-6 0 5,6 2-4,-7-2 1,4 0-5,-2 1 5,-2-2-2,0 6 3,5 2-1,-5-7-2,-5 6 2,5-3-1,-6-2 0,4 4-1,-4-1-5,6-2 5,-7-4 1,7 3-2,0-2-2,0-6 4,-1 4 2,1-4 0,0 0-3,-5 6 2,5-6 2,0 0-1,0 5 1,0-5 2,0 0-17,0 0-43,0 0-29,0 0-65,6-15-77,-1-1-141,-3 4-393,-1-9 173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2:26.9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9642B7F-8E6E-4F31-ACE5-BE01F4A14308}" emma:medium="tactile" emma:mode="ink">
          <msink:context xmlns:msink="http://schemas.microsoft.com/ink/2010/main" type="writingRegion" rotatedBoundingBox="25260,4977 33960,5163 33838,10832 25139,10645"/>
        </emma:interpretation>
      </emma:emma>
    </inkml:annotationXML>
    <inkml:traceGroup>
      <inkml:annotationXML>
        <emma:emma xmlns:emma="http://www.w3.org/2003/04/emma" version="1.0">
          <emma:interpretation id="{B076D2BB-DA60-428D-8096-C8A80E2B57D8}" emma:medium="tactile" emma:mode="ink">
            <msink:context xmlns:msink="http://schemas.microsoft.com/ink/2010/main" type="paragraph" rotatedBoundingBox="29588,5098 30308,5077 30327,5698 29607,57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ED5C23E-9A0A-40D9-BD9C-ADF5D19C1CFD}" emma:medium="tactile" emma:mode="ink">
              <msink:context xmlns:msink="http://schemas.microsoft.com/ink/2010/main" type="line" rotatedBoundingBox="29588,5098 30308,5077 30327,5698 29607,5719"/>
            </emma:interpretation>
          </emma:emma>
        </inkml:annotationXML>
        <inkml:traceGroup>
          <inkml:annotationXML>
            <emma:emma xmlns:emma="http://www.w3.org/2003/04/emma" version="1.0">
              <emma:interpretation id="{BE99E705-9BC5-465A-B143-772E21BE2B8D}" emma:medium="tactile" emma:mode="ink">
                <msink:context xmlns:msink="http://schemas.microsoft.com/ink/2010/main" type="inkWord" rotatedBoundingBox="29588,5098 30308,5077 30327,5698 29607,5719"/>
              </emma:interpretation>
              <emma:one-of disjunction-type="recognition" id="oneOf0">
                <emma:interpretation id="interp0" emma:lang="en-IN" emma:confidence="0">
                  <emma:literal>00</emma:literal>
                </emma:interpretation>
                <emma:interpretation id="interp1" emma:lang="en-IN" emma:confidence="0">
                  <emma:literal>o</emma:literal>
                </emma:interpretation>
                <emma:interpretation id="interp2" emma:lang="en-IN" emma:confidence="0">
                  <emma:literal>go</emma:literal>
                </emma:interpretation>
                <emma:interpretation id="interp3" emma:lang="en-IN" emma:confidence="0">
                  <emma:literal>co</emma:literal>
                </emma:interpretation>
                <emma:interpretation id="interp4" emma:lang="en-IN" emma:confidence="0">
                  <emma:literal>do</emma:literal>
                </emma:interpretation>
              </emma:one-of>
            </emma:emma>
          </inkml:annotationXML>
          <inkml:trace contextRef="#ctx0" brushRef="#br0">5312-4108 28,'-5'-6'74,"5"6"-1,0 0-13,-3-3 1,3 3-9,0 0 2,-5-6-8,5 6-5,0 0-1,0 0-11,0 0 4,0 0-4,-8-4 2,8 4-4,0 0-6,0 0 8,0 0 6,0 0-10,-6-3 0,6 3-3,0 0-2,-9-2-4,9 2 3,-12-2 6,12 2 2,-9-2-13,9 2 4,-13-4 0,13 4-7,-14 0 5,5 0 7,9 0-1,-15 0-12,15 0-3,-11 0-4,11 0 11,-12 0 6,12 0-9,-11 0 10,11 0-10,-11 4 4,11-4-9,-7 2-3,7-2 5,-14 0 6,14 0-8,-13 0 5,13 0 3,-11 5-4,5-3-1,-2 1 1,8-3 3,-8 6 0,-1-4-3,4 0 1,0 2-2,-1 0 8,-2-1-17,3 1 11,5-4 0,-11 7 1,5 0 0,0-5-1,-1 1 1,1 1 0,0 3-3,-2-4 5,5 3-3,-4-1 2,1 0-4,0-2-4,-1 3 7,1-1-5,0 2-2,-2-4 2,8 2-3,-7-1 2,6 2 2,-6 0 12,7 0-4,-6-3 3,6 4-1,-1 1-4,-6-4 3,7 7 3,-6-8-9,4 6 1,-2-2 2,4 0-4,-2 0-4,2 4-6,-5-4 9,4-2-3,1 5 7,0-3 2,0 1-3,1 0-3,4 1 1,-5-3 4,6 1-6,-4 0 0,3-3 2,-4 5-1,6-3-3,-6 1 0,5 1 2,1-1-1,-6 0 0,6-2 0,-3 1-6,0 1 6,2 1-6,-1-1 3,-4 0-1,6 1 3,-6 0-6,4-1-1,1-4 6,-3 5-4,4-4 6,1 3-2,-2-1 2,2 0 1,0 1-3,1-1 2,1-2 0,1-1 6,-2 2 1,-1-3 0,3 7-5,-1-6 7,-2 1-3,3-1-5,-2 1 1,2 1-1,-6-2 0,1 2-2,2-2-2,-2 1-3,1 2 4,-2-3-1,-2-1 1,-3-2 0,8 3-7,-2-1 10,-6-2-2,13 3 8,-13-3 8,7 6 2,0-5-2,-7-1-1,20 1-1,-12-1-4,-8 0-4,14-1 2,-2 0-1,-3 1 0,-9 0 3,19-5-2,-11 4-6,0-2 1,0 1 1,3-1-4,-3 3 2,0-2 0,-8 2-5,14-3 1,-6 0 1,-2 2 2,-6 1-10,9-3 8,-2 0 1,-7 3 2,14-3 1,-8 2 3,5-5-3,-3 0-2,2 2 2,1 1 0,-2-1 0,-1-2 0,2 0 0,-2 1-3,1 1 3,-1-1 2,-2-1-6,2-1-1,-1 1 4,-1 4 1,0-9 3,2 7 0,-6-4-1,4 1 0,-1 0 1,-4 0 2,6 0-3,-1 2-2,-4-2-1,2-2 3,-2 3-4,-2-1 3,1-1-3,-1 0-1,5-1 1,-3 2-4,-2 0 2,5 2 5,-5-6-5,0 6 0,0-1 0,0-1 4,1-1-5,-2 3-2,1 5 3,1-13-5,-1 5 4,0 1-2,-1-1-2,1 0 1,-5-3-1,3 8 3,-3-4-3,4-3 1,1 4 2,0 3-2,0 3 0,-2-12 1,-2 6-4,4 6 4,0-8-1,0 8-6,-2-7 5,-3 2-3,4-1 3,1 6-2,-7-7 4,6 2-1,-4 1-2,5 4-1,-6-7 2,4 2 2,-4-1-2,-1 2-2,6-2 0,-5 3 4,6 3-5,-13-7 1,8 4 1,-4-3 0,1 3-3,0-1 4,-2 1-2,-1 1-1,3-1 0,1 1 1,-1 0 0,0-2 1,-2 1-1,10 3 0,-14-2-1,14 2-4,-11-2 5,1-1-1,10 3 3,-14-1-2,6 0 1,8 1-2,-11-2 1,0 1 0,5-2 0,6 3-2,-14-2-2,14 2 3,-15 0 3,15 0-3,-9 0 3,9 0 0,-14 0-4,3 2 3,3 1-6,8-3 7,-14 1-2,1 1 5,13-2-3,-14 1-4,14-1 2,-15 4 4,8-1-4,0-2 3,-1 2-2,-1 1-2,-1 3 1,2-5-1,1 1 3,0 3 0,-2-1-4,1 0-1,2 0 3,-1 0-1,1-1 3,0 3-1,-2 0-3,1 0 3,4 0-1,-3 0 1,1 1 1,-3 0-3,4 0 0,-1 2 2,-2 0 3,3-3-2,-3 3-5,4 0 7,-3-3 0,1 8-4,-1-8 1,4 3 2,-2 0-4,0-1 5,0 0-1,2 1-5,2 1 4,-2-3-1,-2 3 0,8-4 2,-4 1-2,2 2 3,-2-2-2,0 0-1,2-1 0,1 0 1,0 1-2,2-1 2,-4 0 2,4 3-2,-3-2-2,4 0-1,-3-3 6,2 6-3,-2-4 2,2-5-5,-1 5 1,-2 2 4,0-5 2,2 2-2,0-1-1,0-3 0,-2 7 0,3-6 0,1 2-1,-3-1 4,3-2-3,1 3-1,1-2-1,3 4 2,-3-2-2,1-3 0,-3-1 0,5 5 0,-6-4 3,5 1-3,-6 2 5,6-4-5,-1-1 0,-1 2-1,0 1 3,-8-3 0,14 1 0,-3 0 0,-11-1-2,10 2 1,1-2 2,-3 1-2,-8-1 0,14-1 0,-14 1 0,13 1 2,-13-1 0,9-1-3,-9 1 2,13 1-1,-13-1 0,8-1-2,1-1 2,-9 2 1,0 0-3,16-1 4,-16 1-3,5-1 2,-5 1-1,0 0 0,0 0 0,0 0 2,17 1 0,-17-1 1,0 0-5,11-1 2,-1-4-2,-10 5 2,8-1 2,-8 1-1,12-8 0,-4 8-1,2-4 2,-2 3-2,6-5 2,-2 2 0,0 1-1,-1-2 3,-5 0-2,8 2-1,-6-3 1,0-1 2,5 2 0,-7-2 7,2 4 6,-2-2-2,0 1-5,1-2 1,-6 0 4,7 0-9,-8 3 4,7-4-3,-1 0 1,-5 2-2,6-2-1,-2 3 0,-4-4-3,1 1 3,2 1 0,-2-1 1,-2-2-4,5 4 1,-4-4 0,-1 2 1,5 0-2,-3-1 5,-2 1-2,1-1 0,-1 0 0,0-1 4,5 2-4,-10-1 1,5 1 0,0-2 11,0 1-3,0 0 0,0-4-2,0 3 1,0-2-8,-1-2 0,1 0 2,-2 0-1,2 4 8,-5-3-10,5 1-10,-1 2-14,-4-3-11,-1 5-24,4-2-32,-4 1-50,-1 1-58,0 0-214,0 0-441,-1-4 195</inkml:trace>
          <inkml:trace contextRef="#ctx0" brushRef="#br0" timeOffset="3102.3825">5472-4174 16,'0'0'81,"0"0"7,-7-3-14,7 3-4,-6-4-2,6 4-10,0 0-5,-6-5 3,6 5 3,0 0-3,0 0-7,0 0-5,0 0-3,0 0-6,0 0-2,-21 6-5,21-6 6,-14 0-6,14 0 0,-13 3-2,5-3-12,8 0 10,-19 1-4,8 1 0,3 2 2,-4-3-5,-1 1-8,5 2 7,-5 3 1,4-2-2,-5 2 7,3 1-6,1-1-6,-4 0 3,3-1-4,-3 3 0,6-2 1,0 0-3,-2 1 1,-1 0 9,5-4 5,-3 5-5,-3 1 0,5-3 1,-3 2 0,4-2-9,1 0 0,-3 2 0,0-1 2,2 2-6,0-4 12,-1 1-1,-1 0 5,2 4-6,0-4-2,1 1 3,-1 2-4,1-6-4,2 7 4,-4-6-5,4 2 3,0 2 0,0 0 2,0-1-1,1-1 2,-4 0-8,1 4 3,4-3-2,-1 1 2,-3 2-3,1-4 1,4 2 0,-2 1-4,0-1 5,1-2-2,1 0-5,-3 3 3,1-3-1,4 2 6,-2-1-1,0 0-5,3-1 1,-2 1-1,1-1 2,0 5-13,1-5 18,-2 3-4,1-2 1,1-1-6,-1 4 3,-1-4-5,-1 0 7,5-1-2,-4 1-1,4 0 4,-2-1-3,2-1 0,-3 0 2,2-1-1,0 3 5,2-1-11,0-3 2,1 1 4,-1-1 1,0 2 1,2-2-1,-2-3 2,-2 5-5,2-2 0,-6-3-2,13 1 2,-10 2-1,-3-3 3,11 4-5,-11-4-4,0 0 5,9 2-2,-9-2 6,7 1 0,0 3 1,-7-4-5,8 2 17,-8-2-18,13 0 2,-13 0 0,14 0-4,-14 0 7,14 0-1,1-2-1,-9-2-2,7 3-1,-5-1 2,4 2-1,-2 0-1,-10 0-1,14-5 6,-3 5-6,-5-2 1,-6 2 0,10-1 8,-10 1-7,0 0 7,12-3-3,-12 3 6,8-1 5,-8 1 0,0 0 1,13-4 0,-13 4 2,9 0-1,-2-7 3,-1 5 6,4 0 1,-3-2-3,0 1 6,-7 3-2,17-7-5,-9 3 3,5 1-3,-4-2-2,1 2 9,-1-2 0,2-1-5,-1 1 0,1-2-1,-5-1 1,2 4 2,-2-3-2,2 1-4,-1-2-3,-1 1 2,2 0 2,-2-4 9,0 4-2,-4-1 8,4-3-4,1 4-5,-6-5-2,6 4-5,-3-2-3,-2 2-1,-2-1 0,1-1-5,4-1 4,-3 3-4,-2-1 1,0 0-1,0 2 2,0-7-3,0 6 1,0-1-1,-2 0-1,-4 0-2,6 0-1,0-1 1,-6 1-2,4 1 0,-3-3-1,4 3-1,-6-5-1,6 3-10,-4 3-7,-1-6-10,-2 1-19,6 4-28,-10-5-29,-1 1-25,5-2-41,-6 3-234,-4-1-431,1-2 191</inkml:trace>
        </inkml:traceGroup>
      </inkml:traceGroup>
    </inkml:traceGroup>
    <inkml:traceGroup>
      <inkml:annotationXML>
        <emma:emma xmlns:emma="http://www.w3.org/2003/04/emma" version="1.0">
          <emma:interpretation id="{F823DD5F-F853-4686-8340-FEFB4EB9897A}" emma:medium="tactile" emma:mode="ink">
            <msink:context xmlns:msink="http://schemas.microsoft.com/ink/2010/main" type="paragraph" rotatedBoundingBox="29735,5514 33324,5791 33263,6576 29674,63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0A13E5A-CAEB-4C1F-9E82-DD9A1DC8B6B5}" emma:medium="tactile" emma:mode="ink">
              <msink:context xmlns:msink="http://schemas.microsoft.com/ink/2010/main" type="line" rotatedBoundingBox="29735,5514 33324,5791 33263,6576 29674,6300">
                <msink:destinationLink direction="with" ref="{D8FE9EBB-7C84-4CF7-84F5-8E657570B4E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370480-9922-429B-AFAA-37428E574B2D}" emma:medium="tactile" emma:mode="ink">
                <msink:context xmlns:msink="http://schemas.microsoft.com/ink/2010/main" type="inkWord" rotatedBoundingBox="29732,5554 30458,5610 30400,6356 29674,6300"/>
              </emma:interpretation>
              <emma:one-of disjunction-type="recognition" id="oneOf1">
                <emma:interpretation id="interp5" emma:lang="en-IN" emma:confidence="0">
                  <emma:literal>9</emma:literal>
                </emma:interpretation>
                <emma:interpretation id="interp6" emma:lang="en-IN" emma:confidence="0">
                  <emma:literal>8</emma:literal>
                </emma:interpretation>
                <emma:interpretation id="interp7" emma:lang="en-IN" emma:confidence="0">
                  <emma:literal>q</emma:literal>
                </emma:interpretation>
                <emma:interpretation id="interp8" emma:lang="en-IN" emma:confidence="0">
                  <emma:literal>@</emma:literal>
                </emma:interpretation>
                <emma:interpretation id="interp9" emma:lang="en-IN" emma:confidence="0">
                  <emma:literal>°</emma:literal>
                </emma:interpretation>
              </emma:one-of>
            </emma:emma>
          </inkml:annotationXML>
          <inkml:trace contextRef="#ctx0" brushRef="#br0" timeOffset="1750.7101">5573-3582 8,'-7'-7'93,"1"5"-11,6 2-11,-11-5 4,11 5-5,-11-2-8,6-3 6,5 5 0,-8-1 6,8 1 2,-8-3 7,2 2-9,6 1-10,-11-5 0,11 5-5,-10-4-11,10 4 1,-7-5-8,7 5-3,-11-4-5,11 4 1,-13 0-1,7-1-3,6 1 3,-16-4-8,6 4-1,10 0 1,-11-3 1,3 0-5,-3 2 0,11 1 2,-16-2-1,5 1-5,3 1 6,8 0 0,-14-4 3,14 4-4,-8-2-2,8 2 0,-14 2-6,14-2 0,-16 4-2,10-3 0,6-1-3,-19 2 0,11 2-5,-5-3 3,4 1 3,-2-1-4,1 3 3,-2 0-4,-2 1 3,4 1 12,-4-1-1,4-3-2,-1 6-5,0-3-6,3 1 12,-1-1 0,-2 1-9,3-2 6,0 2-1,0 1-1,2-4-2,-1 2-2,0 0 0,2 2 3,-1 2-4,1-3-1,-2 1-4,1-3 2,1 3 3,-1 2-5,3 0 2,0-2 0,0 2-2,1 0 1,-1-2 10,1-1 5,1 5-6,-2-4-3,3 0 4,0 4-2,-2-3 1,2 1-1,-2 3 4,2-4 1,0 0 0,2 3-5,-2-3 2,-2 3-3,4-3-3,-2 2-1,0 0 1,5 0 0,-4-1-4,1 2 4,1-3 2,2 10-4,-1-11 1,-2 5-1,3-4-1,-4-1-1,4 4 3,-3-2-2,-1-3 0,4 4-3,-3-5 3,2 2 1,-2-4-5,3 5 1,-4 0 0,1-3 0,3 2-2,-2 2-2,3-2 4,-1-2 1,-2 2-3,2 2 3,1-3 0,0 3 0,4-3-4,-2 1 7,1 0-3,2 0 0,-4-2-1,4-2 1,-2 6-2,5-3 4,-6-3 0,0 2-3,5 1-3,-5-5 1,-2 4 4,8-3-4,-1-2 0,-5 5 3,4-3 4,-2-1-3,3-1 3,-6 0 3,12 0 2,-9-1 5,1 1 0,-2-2-1,4 1 2,-3-3-1,2-1 3,2-1-7,2 2 0,-5 0 2,5-3-4,-2 1-2,-3 1 8,-1 2-5,-2-5 0,6-3-2,-6 0 5,5 4 1,-7-1-3,5-3-1,-2 3 0,1-2-3,1 2 0,-9-1 1,5 0-1,6-3-2,-7 4-1,2 1 3,-1-4-4,-6 4 4,10 0-3,-4-4 2,-4 6 14,3-2-7,-1-1-1,-2 1-1,-1 0-5,1-3 2,-2 2-1,4 0 1,-3-2-3,2 2 0,0-4 1,0 2-1,-1-5 0,2 7-3,-2-6 4,1 3-5,-3-4 3,1 5-2,1 0 0,0 0-3,-3-6 0,0 6 1,2-6 4,-4 7-7,0-7 1,1 8 9,-2-5-8,1 5-3,-3-3 1,4-1-1,-2 3 3,-2-2-2,3 3 0,-2 1 1,4-1 0,-7 0-1,4-1 0,-2 2-1,-1 1-2,3 2 1,-3-2 2,1-2 2,2 4-2,-2 0 0,-1 0-1,6 4 1,-10-6-2,-1 5 0,3-5 1,0 3 10,-4 0-8,4 1-2,-5 0-1,-3-1 1,0-3-5,-1 5 6,3-3-3,0-3 2,-1 4-2,3 3 1,2 0-2,-2-2 0,12 2 3,-21 0 0,12-2-3,-3 2 0,1 0 1,11 0 3,-20 2-1,7 0-3,4-2-1,-4 3 1,0-3 1,6 7 1,-1-7-1,-5 1 3,13-1-1,-14 6-2,7-5 3,7-1-3,-14 3 4,8 0 0,-2-3 0,0 4-3,2-1-1,6-3 2,-13 5 2,8 0-1,-4-3-1,3 3 1,-2-3 0,0 3-2,1-1 1,0 4 0,0-2 0,-1-4-1,2 6-3,0-3 5,-2 3 0,-2-3 0,4 2 2,-2 0-5,2 2 2,-1-1 2,3 1 0,-1-3-1,-1 2 2,-1 0-2,3-2 0,-3 1 0,6 2-2,-4-2 3,2 1 1,-2-2-1,3 1 1,1 1 0,-2-2 0,3 4 0,-2 0-4,1-2 4,-1-3-3,-1 5 1,3 1 0,-2-4 4,1 1 1,-2 2-4,3-2-2,0 1 2,0 1-2,-2-3-1,2 0 4,-2 4-3,1-3 2,2 3 0,-1-3 1,0 3 0,0-2-1,0 3-2,2-1 0,-2-4 3,2 1 1,-2 6 0,3-6-4,-2 0 2,-1 1 1,2-3-3,-2 1 3,3 1 0,-3-1 0,2-4-1,-2 8 0,0-6 0,0-5 1,1 7 0,-1-7-3,5 8-5,-4-2-9,4-3-18,0 2-25,1-3-36,4 0-49,6 1-55,1-1-198,-3-4-428,7-2 189</inkml:trace>
          <inkml:trace contextRef="#ctx0" brushRef="#br0" timeOffset="4652.1278">5285-3566 63,'0'0'73,"-6"0"-3,6 0-6,0 0-8,-15 2 2,15-2-9,0 0-1,-14 1-3,14-1 3,-8 4-6,8-4 6,-12 2-7,4 1-5,1-1 1,0 3-5,-3-2-3,1 3-5,4-1 8,-5 2-8,6 0-5,-6-3 0,5 0 0,-4 0-3,4 2 8,-1 1-2,0 0 4,-1-1-5,1 0 2,1 1 2,0 5-4,-1-3 1,0 1-5,1-1 9,-1 1-11,1 1 4,0-2-3,1 4 6,-1-2-8,0 1 4,0-3-8,4 1-3,-6-2 0,4 4 3,0-5-1,1 1 0,1 4 5,-2-6-1,1 2 2,1 3-5,1-4-3,0 4-2,0-4 3,-2 1-1,4 4 1,-1-9-6,-1 7 10,0 2-5,2-5-3,1 4 1,-2-4 0,1 1 1,1-3-3,-1 6 6,-1-3-10,1-1 4,3 2 3,-4-1-3,6 0-6,-4-1 4,0 2 3,2 0-4,-2-2 0,2 3-2,-2-3-1,3 2 9,-1-3 11,1 1-16,-3 3 2,2-6-5,1 5-2,-3-3 12,1 1-5,-1-4-4,2 4 8,-2-3-9,3 1 4,0-2 11,2 4-5,-1-2-13,-3-2 5,3 0 3,-3-2-4,-4-1-7,15 6 12,-6-5-2,1 4 3,-3-4 1,-7-1-4,15 2 2,-7-2-3,3 0 1,-11 0 2,20-2-2,-10 2 2,1-1 5,-2-4-7,5 5-2,-7-1 5,5 1-2,-12 0-4,18-2 0,-7 2 0,2-5 1,-6 2-1,3 3 4,-2-1-2,-2-1 2,-6 2 12,18 0-7,-9-5 6,0 5 3,3-7 4,-5 5 1,1-3 0,3 2 0,-3 1-4,2-1 4,-4-4-5,2 3 7,0-3 1,-3 2-5,4-1 0,-4-1 0,3 3-6,0-4 3,3 0-4,-3 1 8,-2 0-1,0-4-1,2 4-1,0-1-4,5-1 2,-7 0-2,2 1 4,-2 0-8,1-2 5,1 1-2,-2-1 2,-1-1 3,-1 4 1,3 2 3,-3-4-1,0 4-2,0-2 1,-1-5-4,2 5-3,-2 3 3,1-3 5,-1-1 0,1 2-3,0 1 2,-1 2-3,3-7-1,-3 2 0,2 1-2,-2 0 6,0 0 1,0-2-6,1 1 1,-4 1 1,1 0-3,1 0-1,-2 0 1,0-1 2,0 1-3,0 0-1,-2-5-3,2 1 0,-1 0-2,-3-1-3,3-4 3,-1 7-9,-2-2-8,2-3-2,-3 2-18,4 0-27,-4 5-36,3-2-42,2-4-64,-9 0-160,3 1-388,-2-2 172</inkml:trace>
          <inkml:trace contextRef="#ctx0" brushRef="#br0" timeOffset="6991.456">5293-3544 19,'0'0'70,"0"0"1,0 0-1,0 0-8,0 0-6,0 0 3,0 0-6,0 0 0,0 0-1,0 0-10,0 0-3,0 0-1,0 0 7,0 0-6,0 0-6,0 0-4,33 7-1,-25-4-4,6-2-15,2 6-14,1-3-33,1 4-104,-4-2-153,5-5 68</inkml:trace>
        </inkml:traceGroup>
        <inkml:traceGroup>
          <inkml:annotationXML>
            <emma:emma xmlns:emma="http://www.w3.org/2003/04/emma" version="1.0">
              <emma:interpretation id="{C4A077F2-D9DE-4835-986C-F58AA09AB9F3}" emma:medium="tactile" emma:mode="ink">
                <msink:context xmlns:msink="http://schemas.microsoft.com/ink/2010/main" type="inkWord" rotatedBoundingBox="31101,5619 33324,5791 33273,6450 31050,6278"/>
              </emma:interpretation>
              <emma:one-of disjunction-type="recognition" id="oneOf2">
                <emma:interpretation id="interp10" emma:lang="en-IN" emma:confidence="0">
                  <emma:literal>collision</emma:literal>
                </emma:interpretation>
                <emma:interpretation id="interp11" emma:lang="en-IN" emma:confidence="0">
                  <emma:literal>Collision</emma:literal>
                </emma:interpretation>
                <emma:interpretation id="interp12" emma:lang="en-IN" emma:confidence="0">
                  <emma:literal>collisions</emma:literal>
                </emma:interpretation>
                <emma:interpretation id="interp13" emma:lang="en-IN" emma:confidence="0">
                  <emma:literal>cultism</emma:literal>
                </emma:interpretation>
                <emma:interpretation id="interp14" emma:lang="en-IN" emma:confidence="0">
                  <emma:literal>concision</emma:literal>
                </emma:interpretation>
              </emma:one-of>
            </emma:emma>
          </inkml:annotationXML>
          <inkml:trace contextRef="#ctx0" brushRef="#br0" timeOffset="12479.5822">6633-3467 70,'-13'-4'81,"13"4"-10,0 0-1,0 0-3,0 0-6,0 0 0,0 0-1,0 0-3,0 0-2,0 0-4,0 0-10,0 0-1,0 0-6,0 0 0,0 0 0,-14 10 1,14-10 1,-6 5-8,6-5 0,-10 2-1,10-2 10,-12 0 0,12 0-7,-13 6 0,7-2-1,-2-1-6,2 3 5,-2-1 5,0 2-3,-2-2-1,6 6 3,-9-1-3,2 5-4,0-4 5,-2 2 4,4 2-7,-4-1-6,0 0-1,2 4 5,3-3-3,-1 3-2,-1-2-11,3 1 5,2-1 3,-1 2 2,6 1-7,0-7 5,3 7-5,1-2 1,6-3-6,1 1 5,2-2-5,6 1-13,-4-3-15,4-1-24,7 1-21,-6-7-28,7-1-41,-5 1-99,-1-4-254,-1-4 112</inkml:trace>
          <inkml:trace contextRef="#ctx0" brushRef="#br0" timeOffset="12933.9049">6797-3364 27,'-6'5'80,"-2"1"-5,2-5-13,1 3 9,-6 3 11,5 0-15,-2 2-2,0 1 8,-3 6-3,3-2-10,0 0-7,2 4-7,-2-4 12,2 2-4,4 7-10,2-6-3,0-2 3,0 4-10,2 2-3,2-5-3,0 0 6,5 0-6,-4-3-1,6 0-1,1-1 8,-1-4-14,4-1 0,-1 2-3,-3-7 14,2-2 1,-4 0 11,5 0 17,-6-2 2,0-4-9,5-1-6,-7-3 4,2-2-8,-2 1-1,1-5-2,1 3 2,-7-1-2,5 1-4,1-4-1,-7 2-5,1-1-5,4 2 0,-3 2-2,-2 1-2,0 0-9,4 3-21,-4 1-18,0 0-30,0-1-40,-4 1-49,4 7-159,-7-7-331,6 3 147</inkml:trace>
          <inkml:trace contextRef="#ctx0" brushRef="#br0" timeOffset="13969.2787">7156-3454 53,'0'0'128,"0"0"-3,0-9-4,0 9-6,0 0-5,0 0-6,0 0-7,3-5 4,-3 5-6,0 0-3,0-7 0,0 7-8,0 0-4,0 0-11,0 0-7,0 0-5,0 0-7,0 0-9,0 0-3,0 0-6,0 0 1,-11 20-2,8-13-9,0 4 0,1 3 2,-2 4 7,1-3 1,1 4 6,-8 4-1,7-4 1,-1 2-5,0 4 2,0-6-10,1 6 1,3-5 0,-5 0-5,5-1 1,-2-2-3,2 2 0,2 1-4,-2-3 1,1-3-3,3 0-13,-3 1-9,1-4-16,-1 1-14,-1-2-24,7-3-17,-4 1-22,0-1-25,2-2-39,-4 1-120,-1-6-310,8 1 138</inkml:trace>
          <inkml:trace contextRef="#ctx0" brushRef="#br0" timeOffset="14672.2123">7395-3545 4,'-3'-11'150,"0"8"-10,3 3 2,-2-7-5,2 7-9,-3-7-12,3 7-13,0 0-19,0 0-8,0 0-6,0 0-6,0 0-1,0 0-3,0 0 12,-21 10-2,15-3-8,4 2 2,-4 0-3,1 3-2,-1 2 1,3 2-7,-3-1 3,1 3-2,-3 7 8,2-8-8,4 11-1,-4-4-3,-1 0-7,6 2-1,-4-3-4,-3 6-6,7-12-1,-4 9-3,5-1-2,0-4-4,0 1 3,0-4-7,5 0-3,-4-1-1,5-2-7,-4-1-7,4-1-5,1 0-12,-3-3-9,0-2-2,0-1-6,-2 0-5,4 0-14,-3-2 1,2 1 1,-5-3-1,0-3 4,6 4-9,-6-4-2,0 0 2,8 1 2,-8-1-6,0 0 10,13-7-3,-11 2 9,4 2 5,-1-4 4,-4 1-5,6-3 3,-1 2-4,-1-1 14,1 1-15,5-5 14,-3 3-4,0-2 11,3-1 2,-2 2-4,1-1 2,-1 2 6,-1 2 0,2-5 5,-4 4 2,2-2 6,-2 2-3,2 5 7,-5-4 4,0 2 10,4-4 0,-3 7-3,0-4 1,-4 0 10,6 0 6,-6 6-15,0-7 2,0 7 0,2-5-3,-2 5 7,0 0-7,0 0 11,4-7-6,-4 7 1,0 0-9,0 0 11,0-7 3,0 7-1,0 0-5,0 0 2,0-7 6,0 7 2,0 0 11,0 0-2,0 0 2,0 0-1,0 0-6,0 0-3,0 0-1,0 0-9,0 0-2,0 0-1,0 0 4,-11 19-6,10-13 5,-3 2-5,1 4 0,2-4 3,1 8-1,-7-6-4,1 6-1,6-6 0,-3 3 1,-2-2-11,5 4-11,-3-2-29,3-4-28,0 0-41,0 0-36,-3-4-141,3 2-309,6-2 137</inkml:trace>
          <inkml:trace contextRef="#ctx0" brushRef="#br0" timeOffset="14985.4517">7637-3514 61,'0'0'59,"0"0"-33,-3-5-51,3 5-26,0 0 12</inkml:trace>
          <inkml:trace contextRef="#ctx0" brushRef="#br0" timeOffset="15478.9725">7880-3359 140,'0'0'149,"0"0"-7,0 0-13,0 0-15,0 0-9,0 0-16,0 0-2,0 0-12,0 0-5,0 0-8,-22 8-8,14-6-3,2 2 0,-1 0-3,0 3 0,-3 0-5,-1 1-5,1-4-1,-2 8-4,-1-2-6,2 0 0,-2 2-3,1-1-1,-2-1-5,1 0-5,3 3 6,-1-2-9,4-1 0,-1-1 2,3 2-3,2-1 2,-4-2-5,6 0-3,-4 2 2,5-2 2,0 3 6,5-7-5,-4 4-2,6 3-4,-1-3 5,-4-1-5,6 0 0,-1 4 1,3-4-1,-5 0-3,4 1 6,2 4-5,-3-5 4,2 0-3,-6 4-4,3-3 7,-1-2-8,-1 3-9,-2 0 11,2 3 0,-4-8 2,-1 6 0,0-1 0,0-2 1,0 1 5,-3 1-1,0-2 4,0 0-3,-2 2-1,-1-6 4,-1 2-5,3-1 9,-3-1-8,-1-1 1,8-2-6,-14 0-3,14 0-8,-14-2-17,14 2-18,-16-8-7,7 2-37,2-1-34,-1 0-133,2 1-277,3-7 123</inkml:trace>
          <inkml:trace contextRef="#ctx0" brushRef="#br0" timeOffset="15874.9722">8032-3206 23,'-2'6'129,"-1"0"-2,1 6-8,-2-3-12,-3 1-16,4 1-13,-3 1-4,1 0-1,4 0-10,-3 3-1,0-4-13,-3 0-8,7 0 1,-1 1-22,-1-5-12,2 0-10,0 1-30,-3-1-17,1-3-31,2-4-78,-6 5-170,6-5 76</inkml:trace>
          <inkml:trace contextRef="#ctx0" brushRef="#br0" timeOffset="16740.0533">8160-3180 5,'0'0'91,"-10"5"-7,7-1-10,3-4-13,-8 5 1,8-5-14,-6 9 0,4-6 1,2-3-6,-8 4-8,4-1 6,4-3-4,0 0-5,-10 3-2,10-3 1,-6 4 4,6-4-1,0 0 3,0 0 4,0 0-14,0 0-2,0 0 7,0 0-12,0 0-1,-8-10-8,8 10 5,0 0 0,0-10-2,0 10-7,0 0 3,0 0-2,0 0-6,3-8 7,-3 8-2,0 0 6,0 0-12,0 0 8,0 0-11,0 0 7,0 0-10,0 0 9,0 0 1,-3-5-3,3 5-11,0 0 10,0 0-5,0 0 1,0 0 4,0 0-10,0 0 5,0 0 10,-8 21 1,3-14-15,1 1 14,0 2-6,-2-3 12,1 1-9,2 3-1,-1-3 0,0 3-7,1-4 14,0 1-2,1 3-7,2-4 0,0-2 2,2 2 2,1 0 1,4-1-13,-1 0 12,-1-4 4,1 3-4,-3-2-3,2 1 4,-5-4 6,14 2 10,-14-2 4,13-2-3,-13 2-12,9-5 20,-4-2 0,3 5-8,-2-4 6,-1 0-12,-2 1 2,0-2 3,0-4-1,2 3 1,0 1-8,0-5 7,1 4-3,-3-1-7,5-2 4,-2-2-4,1 3 1,-3-1-16,1 3 14,8-5-7,-5 3 6,3 0 0,-2 0 3,-3 4 1,9-1-3,-3 1 0,-4 2 4,0-3-11,5 7-1,-1-1 5,-4 1-1,-8 0-5,18 4 5,-12 0 1,5-1-2,-5 5-2,1 0 3,-3 0-4,3 1 2,-4 0 2,0-1-2,-1 5-4,-2-5 13,3 4-12,-2-3 3,-1 0-1,0 2 4,-1 0-9,1-1 6,-3 0 5,1-1-7,1-1 0,1 3 6,-5-4-4,3 0 2,1-2-7,-4 2 5,2-2-1,-2-2 1,-1 1-10,6-4 14,-10 6-1,10-6 2,-9 3-4,9-3-2,0 0 1,0 0 5,-10-9-2,10 9-1,-5-7 0,5 7 0,0-12 0,0 5 4,5-1-2,-5-2-4,7-3 4,-1 0 1,3-1-1,-1-1-6,5 2 3,-2-1 10,-2 2 1,-1 2 4,5-4-1,-5 9-2,0-2-2,0 2-3,3-4 0,-5 7-2,4 2-4,-4-5-6,-6 5 10,19 5-4,-10-3-4,-1 7-1,-1 1-2,4 0 6,-2 4 0,-1 4 1,0-3 0,5 7-4,-7 2 3,0 0-5,-4-5-14,-1 10-25,-1-3-16,5 0-37,-3 2-54,-4 3-137,-4 6-305,4-6 135</inkml:trace>
        </inkml:traceGroup>
      </inkml:traceGroup>
    </inkml:traceGroup>
    <inkml:traceGroup>
      <inkml:annotationXML>
        <emma:emma xmlns:emma="http://www.w3.org/2003/04/emma" version="1.0">
          <emma:interpretation id="{86FDC994-FE7D-4584-BB1A-996ED513426F}" emma:medium="tactile" emma:mode="ink">
            <msink:context xmlns:msink="http://schemas.microsoft.com/ink/2010/main" type="paragraph" rotatedBoundingBox="25219,6686 32416,6768 32406,7619 25209,7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486A40-231F-4927-9E08-55FF14CC065D}" emma:medium="tactile" emma:mode="ink">
              <msink:context xmlns:msink="http://schemas.microsoft.com/ink/2010/main" type="line" rotatedBoundingBox="25219,6686 32416,6768 32406,7619 25209,7537">
                <msink:destinationLink direction="with" ref="{D8FE9EBB-7C84-4CF7-84F5-8E657570B4E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AD34A86-99BF-479C-8E3B-1B1FA20C9FEB}" emma:medium="tactile" emma:mode="ink">
                <msink:context xmlns:msink="http://schemas.microsoft.com/ink/2010/main" type="inkWord" rotatedBoundingBox="25219,6686 27918,6716 27909,7568 25209,7537"/>
              </emma:interpretation>
              <emma:one-of disjunction-type="recognition" id="oneOf3">
                <emma:interpretation id="interp15" emma:lang="en-IN" emma:confidence="0">
                  <emma:literal>(11-120)</emma:literal>
                </emma:interpretation>
                <emma:interpretation id="interp16" emma:lang="en-IN" emma:confidence="0">
                  <emma:literal>{11-120)</emma:literal>
                </emma:interpretation>
                <emma:interpretation id="interp17" emma:lang="en-IN" emma:confidence="0">
                  <emma:literal>(H-120)</emma:literal>
                </emma:interpretation>
                <emma:interpretation id="interp18" emma:lang="en-IN" emma:confidence="0">
                  <emma:literal>(11.120)</emma:literal>
                </emma:interpretation>
                <emma:interpretation id="interp19" emma:lang="en-IN" emma:confidence="0">
                  <emma:literal>(11-12°)</emma:literal>
                </emma:interpretation>
              </emma:one-of>
            </emma:emma>
          </inkml:annotationXML>
          <inkml:trace contextRef="#ctx0" brushRef="#br1" timeOffset="-13743.039">681-2492 129,'0'0'127,"2"-7"-2,-2 7-11,0-7-2,0 7-14,0-8-2,0 8 2,3-6-9,-3 6-10,0 0-1,-3-7-3,3 7-7,0 0-8,0 0-4,0 0-10,0 0-9,0 0 1,0 0-4,0 0-5,-19 16 6,16-7-6,-5 5 19,-2 0-6,-1 3 0,2 2 3,-4 4 1,0 1 1,-1-1 6,3 5 2,0-2-3,-1 5-3,4 6-1,1-8-5,-1 2 1,8-2 0,-3 8-2,3-9-4,3-2 4,5 4-1,-1-2-3,1 0-4,1 1 0,5-2-6,4-2-4,4 5-12,3-8-14,-3-1-21,-1-5-17,1 1-35,3-4-34,-6-6-44,0 0-58,-3-3-128,-5-2-367,-2-2 164</inkml:trace>
          <inkml:trace contextRef="#ctx0" brushRef="#br1" timeOffset="-13288.7143">899-2422 61,'0'0'122,"0"0"-1,0 0-10,0 0-3,0 20-18,0-12 12,0 0-6,4 2-2,-4 1-12,0 0 14,-4 3-10,4 4-3,0-1 4,0 9-7,-1 0-7,-4-3-5,5-3-1,0 6-8,0-2-3,-6 0-2,4-5-3,-1-1-1,3 1-8,0 2-5,-3-5-2,3-1-5,0 2 2,-2-2-10,-3-4 3,5 1-11,-1-4-22,1 2-25,0-3-19,-3 1-27,3-4-36,0-4-32,0 8-137,0-8-306,0 7 135</inkml:trace>
          <inkml:trace contextRef="#ctx0" brushRef="#br1" timeOffset="-12816.3798">967-2113 39,'10'-4'73,"4"4"-13,-1-1 1,-1-1 2,4-2-1,-5 3 2,0-2-7,0 0 7,-3 2 2,0-3-7,3-3 0,-6 4-2,1-2-5,1-1-1,-3 1 3,3-3-1,-4 1 3,5-2-17,-5 0 14,0 1-8,2-2 6,-2 3-6,0 0 0,-1-3-8,-1 1-1,1-1 4,1 0-3,0-3-3,-3 1-1,0 5 8,3-4 12,0 3 2,-3-4-8,0 3 4,0 0 6,0 0-2,0 2 0,4-2 1,-3 5 4,-1 4 2,-1-10-2,1 10-4,4-3-6,-4 3-5,0-5-3,0 5-5,0 0-6,0-7-6,0 7-2,0 0-4,0 0 0,0 0-4,0 0 1,7 21 2,-4-6 10,0 0-1,-3 4-5,2 3 2,-2 3-3,6 6-1,0-6-2,-6 1-1,0 4 2,0-5-6,0 2-1,0-1 3,0 1 0,0-1-2,0-2-5,-3 2-9,0-7-22,-3 2-24,1-6-26,2 0-33,-4 1-51,4-6-38,-2 1-183,-4 0-408,3-7 180</inkml:trace>
          <inkml:trace contextRef="#ctx0" brushRef="#br1" timeOffset="-12409.4139">1373-2108 92,'0'0'119,"0"0"-7,8-6-5,-8 6-5,0 0-5,8-3-2,-8 3 3,8-1-1,-8 1-3,0 0 2,13-2-4,-13 2 2,0 0-6,14 0-4,-14 0-2,13 0-3,-13 0-4,16 0 1,-7 0-11,-1 2-3,3-1-3,-2-1-8,-9 0-2,21 0-8,-13 3-5,5-6-2,1 3-3,-14 0-6,20 0-13,-12-1-15,0-2-23,3-1-23,-1-2-44,1-2-44,-3 3-186,-2-2-350,2-2 156</inkml:trace>
          <inkml:trace contextRef="#ctx0" brushRef="#br1" timeOffset="-11390.8514">1931-2342 10,'2'-7'173,"-2"2"1,5 2 2,-5 3 1,1-6-5,-1 6-5,0-9-14,0 9-4,0 0-17,0 0-4,0 0-8,0 0-4,0 0-9,0 0-9,0 0-11,0-4-8,0 4-14,0 0-6,0 0-7,0 0-7,0 0-4,0 0 5,0 0-5,0 27 2,-1-16 2,2 4-6,-1 5 5,0-4-9,-1 2-2,1 8 2,0-2 4,-5 2-2,5 0-1,0-2-5,0 1-3,0-6-2,0 0-1,0 0-5,0-1 1,-2-4-2,2 0-3,0 3-9,0-8-14,0 3-15,0-1-20,-4-4-25,4 3-38,-2-1-45,4-5-50,-2 3-53,0-2-131,0-5-415,0 0 184</inkml:trace>
          <inkml:trace contextRef="#ctx0" brushRef="#br1" timeOffset="-10799.8922">2080-2162 137,'-2'-8'126,"2"8"-4,0 0-3,0 0 0,0-9-13,0 9-15,2-8-7,3 4-2,-4 0 0,-1 4-5,10-8-7,-4 1-10,0-2-7,1 7-3,-1-9-7,4 4 7,-1 0-3,2 2-6,0-7-1,-1 5-3,1 1-1,0-2-5,1 1-3,3 2 1,2 2-5,-1 0-3,0 0-6,-9 3-2,6 0 2,-13 0-3,19 3 4,-11 3-2,0 3 2,-3 2-5,-2 2 6,2-1-3,-2 0 0,-3 8 0,0-3 0,-2 1 4,1 1-2,1-5 4,-5 5 1,5-4 1,-3 3-6,-4-2 0,1-2 4,0 0 0,-2 0 3,-3-1 3,8-3 0,-9-2 1,11 1-2,-5-4-3,-1 2 3,-1 0-1,2 0 0,0-4-2,4 3-4,-1-4 0,3-2 1,-5 5-4,5-5-1,-5 5 1,4 1-1,1-6 1,0 0-1,0 0-1,0 0-1,0 0-2,0 0 4,16 0-3,-16 0-2,20-3-1,-6 3 2,5-11-1,-3 9 0,5 1-7,1-3-14,-2 0-17,7-5-16,0 0-5,2 4-22,-2-5-13,-2-1-30,2-1-21,0 0-37,-5 2-150,-7 0-349,4 2 155</inkml:trace>
          <inkml:trace contextRef="#ctx0" brushRef="#br1" timeOffset="-10360.8404">2655-2232 11,'0'0'148,"0"0"-15,0 0-12,0 0-10,0 0 6,-6 15-3,0-8-5,6 0-8,-4 1-13,4 1-10,-3 1-3,2 2-9,1-5-5,0 4-5,0 7-2,4-7-2,-2 5-8,0-2-4,4-1 2,2 0-2,-2-2 5,2-4 2,0 0 7,5 1-1,-6-1-4,3-3 4,-1-2 13,-1 2 8,3-6 0,0-3 3,1 1 1,-3-3 16,-1 0-5,1-5-10,2-1 1,-4-1-8,1-3-6,0 2-9,-2-5-1,-3 3-9,0-6-2,2 6-6,-2-1-3,-3 1-5,0 4-11,-3 1-6,-2 5-14,2-5-4,0 5-15,-5 1-25,2 3-25,-4-5-33,-1 6-33,2 2-55,9 0-48,-29 5-155,10-4-425,3 3 188</inkml:trace>
          <inkml:trace contextRef="#ctx0" brushRef="#br1" timeOffset="-9967.3358">3053-2553 124,'18'18'184,"-4"-4"-18,5 6 3,-2 1-2,1 9-6,-4-4 9,0 12-10,-1 2-9,1 4 1,-3 7-3,-3-6-13,-2-1-9,-2 0-9,-8-2-9,-3-2-17,-6 0 1,2-9-3,0-4-3,-10 8-12,-1-2-4,5-9-8,-2-3-5,3 4-5,-3-5-5,0-2-14,5-7-22,3 4-31,-7-4-44,7 0-62,0-7-69,-5-1-243,2 1-472,-5-7 209</inkml:trace>
        </inkml:traceGroup>
        <inkml:traceGroup>
          <inkml:annotationXML>
            <emma:emma xmlns:emma="http://www.w3.org/2003/04/emma" version="1.0">
              <emma:interpretation id="{59A8125E-6716-4353-80BB-489C729F4AF1}" emma:medium="tactile" emma:mode="ink">
                <msink:context xmlns:msink="http://schemas.microsoft.com/ink/2010/main" type="inkWord" rotatedBoundingBox="31383,6809 32416,6821 32407,7557 31374,7545"/>
              </emma:interpretation>
              <emma:one-of disjunction-type="recognition" id="oneOf4">
                <emma:interpretation id="interp20" emma:lang="en-IN" emma:confidence="0">
                  <emma:literal>pt</emma:literal>
                </emma:interpretation>
                <emma:interpretation id="interp21" emma:lang="en-IN" emma:confidence="0">
                  <emma:literal>Pt</emma:literal>
                </emma:interpretation>
                <emma:interpretation id="interp22" emma:lang="en-IN" emma:confidence="0">
                  <emma:literal>pf</emma:literal>
                </emma:interpretation>
                <emma:interpretation id="interp23" emma:lang="en-IN" emma:confidence="0">
                  <emma:literal>p+</emma:literal>
                </emma:interpretation>
                <emma:interpretation id="interp24" emma:lang="en-IN" emma:confidence="0">
                  <emma:literal>pi</emma:literal>
                </emma:interpretation>
              </emma:one-of>
            </emma:emma>
          </inkml:annotationXML>
          <inkml:trace contextRef="#ctx0" brushRef="#br0" timeOffset="17535.8134">6914-2373 64,'0'-6'186,"0"6"-14,0-10-7,0 10-16,-4-9-17,4 9-18,-2-4-9,2 4-10,0 0-12,0 0-5,0 0-4,0 0-9,-6 23-4,4-13-5,-3 5-5,4 4 8,-5 6-4,2 1 2,0 2-4,-9 8-2,7-3-3,-2-4-3,1 9 2,0-9-4,-8 0-1,6 11-6,-2-14-1,3 5-11,0-4-3,2 1 2,-1-2-7,-1-1 5,1-3-5,0-3 2,1-1-2,-2-2-5,2-1 5,1-4-7,-3-3 0,5 2 0,0-4 4,0-2-1,-4-1-1,6 2-2,1-5 2,0 0-1,-11 0 0,11 0-2,0 0-2,-7-14 0,7 4-2,-1 0 0,2-3-3,4-6-3,0 3-2,3-6-4,1-4 1,2 1-6,-1-1-2,-2-2 1,6 0 0,-3-1 0,3 4-1,0-10 4,-3 8-5,2 3 6,1-4 2,-3 5-2,-1 8 5,1-3-4,-2 2 1,6 1 6,-3 1-8,-2-1-5,2 7 10,-4 0 1,5 4-1,1-2 2,2 3-5,-3 2 4,-4-2 5,1 3-6,-10 0-1,17 6 0,-9-1 5,1 4 1,-1 1 1,-5-1-1,1 8 11,-3 1 0,-6 1 6,4-1 0,-4 1 2,-3 6-1,-1-3 0,-4 1 1,-1-5-5,4 4-5,-1-7 3,-3 0 2,-2 2-2,-3-3-3,5-4 2,0 1-1,-4-4-8,1 0-11,-4-5-24,1 0-21,-5-2-23,1 0-40,7-2-52,-2 0-172,1-7-370,4-1 165</inkml:trace>
          <inkml:trace contextRef="#ctx0" brushRef="#br0" timeOffset="18319.2544">7169-2110 195,'0'0'211,"-6"-4"7,6 4-3,0 0-17,0 0-6,0 0-14,22-3-13,-3 2-17,-4-1-8,12-3-13,2 5-3,12-2-11,-5 4-13,10-5-8,-3-1-6,-1-3-9,-5 7-7,2-7-8,-7 6-17,1-7-17,-12 5-16,-6 3-27,6-6-33,-7 3-39,-4 0-45,1 2-50,-11 1-207,6-5-422,-6 5 188</inkml:trace>
          <inkml:trace contextRef="#ctx0" brushRef="#br0" timeOffset="17897.5365">7393-2431 86,'7'-3'173,"-6"-1"0,-1 4 3,7-8-8,-7 8-16,1-4-16,-1 4-16,0 0-15,0 0-9,0 0-2,0 0-3,0 0 4,0 24-8,-1-13 3,1 5-5,-2 8 10,-1-5-5,0 8-9,-2 3 2,2 6-6,-4-6-7,3 0 3,-4 8-4,0-9-7,3 0-6,0-2-5,-6-1-6,5-1 3,-2-2-8,2 3-4,-2-1-8,2-6-29,2 0-14,0-5-24,-3 0-35,6 2-22,-4-2-22,5-2-37,0-4-27,0-1-10,-2 0-152,1-2-372,1-5 165</inkml:trace>
        </inkml:traceGroup>
      </inkml:traceGroup>
    </inkml:traceGroup>
    <inkml:traceGroup>
      <inkml:annotationXML>
        <emma:emma xmlns:emma="http://www.w3.org/2003/04/emma" version="1.0">
          <emma:interpretation id="{C6F339C2-524A-463F-8BAF-17FB1FABAFFC}" emma:medium="tactile" emma:mode="ink">
            <msink:context xmlns:msink="http://schemas.microsoft.com/ink/2010/main" type="paragraph" rotatedBoundingBox="27398,9435 33865,9574 33838,10832 27372,106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98170B9-77DB-4D50-BD68-ACFF947FD3F2}" emma:medium="tactile" emma:mode="ink">
              <msink:context xmlns:msink="http://schemas.microsoft.com/ink/2010/main" type="line" rotatedBoundingBox="27398,9435 33865,9574 33838,10832 27372,10693"/>
            </emma:interpretation>
          </emma:emma>
        </inkml:annotationXML>
        <inkml:traceGroup>
          <inkml:annotationXML>
            <emma:emma xmlns:emma="http://www.w3.org/2003/04/emma" version="1.0">
              <emma:interpretation id="{84F86B5F-9063-4FF5-A5BA-A49169FA900B}" emma:medium="tactile" emma:mode="ink">
                <msink:context xmlns:msink="http://schemas.microsoft.com/ink/2010/main" type="inkWord" rotatedBoundingBox="27383,10228 27386,9675 27797,9678 27794,10231"/>
              </emma:interpretation>
              <emma:one-of disjunction-type="recognition" id="oneOf5">
                <emma:interpretation id="interp25" emma:lang="en-IN" emma:confidence="0">
                  <emma:literal>B</emma:literal>
                </emma:interpretation>
                <emma:interpretation id="interp26" emma:lang="en-IN" emma:confidence="0">
                  <emma:literal>b</emma:literal>
                </emma:interpretation>
                <emma:interpretation id="interp27" emma:lang="en-IN" emma:confidence="0">
                  <emma:literal>BY</emma:literal>
                </emma:interpretation>
                <emma:interpretation id="interp28" emma:lang="en-IN" emma:confidence="0">
                  <emma:literal>BI</emma:literal>
                </emma:interpretation>
                <emma:interpretation id="interp29" emma:lang="en-IN" emma:confidence="0">
                  <emma:literal>BE</emma:literal>
                </emma:interpretation>
              </emma:one-of>
            </emma:emma>
          </inkml:annotationXML>
          <inkml:trace contextRef="#ctx0" brushRef="#br2" timeOffset="-55027.4374">2739 548 58,'0'0'88,"0"-7"-4,0 7-16,0-7 5,0 7 12,0-10-10,0 10 2,0-6-6,0 6-8,0 0-6,-2-7 5,2 7-5,0 0-6,-4-9-9,4 9-2,-5-5-13,5 5 7,-8-5-3,8 5-3,-3-2 5,3 2 1,0 0 1,-6-6-2,6 6-2,0 0 1,-5-8-4,5 8 2,0 0 2,0 0 3,0 0-6,-2-5 1,2 5 1,0 0-2,0 0 3,0 0-9,0 0-3,0 0-4,0 0 3,0 0-4,0 0-2,0 0-7,0 0 2,0 0 0,0 0 2,-1 22-6,2-14 5,-1 2-4,2 3 2,-2 1-2,0 2-2,0 2 2,0-3-2,0 2-1,0 2 4,0 0 5,0 3-2,0-3 10,0-2-1,0 3 7,0-1-1,3-5-8,-1 4 1,-2 0 0,1-4 2,-1-1-3,5-2 8,-4 3-4,-1-6-4,-1 2-3,1-2 2,0 1 11,1 0 9,1-1 1,-4-3-2,2 2-1,-1-1-6,1 1-1,0-7 0,1 8 4,-1-8 1,0 4 1,0-4-5,0 0 3,0 0 2,0 0 5,0 0 1,-4 7 0,4-7-4,0 0-5,0 0-2,0 0-1,0 0 0,0 0-4,-15-19-4,15 13-2,0 6-1,-1-10-1,-1 3-3,-1-2-1,3 1-4,0-3-1,3 0 1,-3-2-1,2-3-3,-1 4-1,3-7 0,-4 5-2,1-4 0,-1 1-1,2-3-1,1 5-2,-1-3-1,5 2 7,-2 1-7,-2-1 5,-1 0-2,3 4-2,-1 4 0,0-5 1,0 5-1,3-1 1,-4 0 0,2 0 1,-2 2-1,0-1 3,2 1 0,1 0-2,-6 1 3,6 1-3,-1-2-1,1 0 0,-3-1 1,4 0-2,1 1 1,-4-1-1,3 2 0,2 1-1,-4-2 2,-2 0 2,3 5-2,1-4-1,-3 0 9,0 2-9,2 0 3,-6 4 0,6-6 3,-4 1-4,-2 5-1,6-4-2,-6 4 1,8-1-2,-8 1 2,6-6 3,-6 6-6,0 0 2,15 0 1,-15 0 0,0 0 1,14 6 3,-8-3-4,2-1-2,-2 1 3,2 1 0,-1 1 0,1-2-2,-2 4 3,0-3 1,-1 3-1,1 4 0,-3-6 0,4 9 2,-6-5 2,2 0-4,-3 6-1,0-7 1,0 5 1,2-1-1,-2 3 1,-2-5 2,2 2-3,-3-4 3,0 1-2,-2 2 1,4-2-1,-1-4 2,-1 2 2,0 3 0,-2-5 2,-1 2-4,3-1 2,-2-1-5,-1 2 7,4-2-4,-4 1 1,-1 1-2,6-3 1,1-4-2,-11 8 4,9-7-4,2-1 1,-14 6 0,8-3-4,-7 1 3,5-1 2,0-1-9,-4 0 4,0-1 0,5 3 1,-3-4 3,2 2-3,2 3-2,6-5 1,-11 2 1,11-2-1,-11 0 2,11 0 0,-7 5 0,7-5 2,0 0 1,0 0-4,0 0 1,0 0 2,0 0-1,0 0-3,0 0-1,0 0 3,0 0 0,0 0-5,18-14 2,-15 7 3,2 5 6,4 0-4,2 1-3,-1-3 4,-2 1-3,6-1 0,-6 2-1,3 1 1,-3-4 2,3 4 1,-2 1-3,1-2 4,2-1-4,-12 3-1,23 0 1,-11 5 0,2-4 2,1 5-3,-3 3 3,-2-4-1,4 1 2,-1 1-3,-2 5 3,-3-5-5,-1 5 2,0-5-2,-1 4-3,-4-3 3,1 1 0,0 1 0,-6-1 5,1 0 5,2 5 6,-1-6-3,-1 2 2,-4 2 11,-1-1 1,-5-2 3,2 2-1,-2-1-2,-2 1 1,-1-4 0,3 1 1,2 2 8,-1-6-3,2-1 4,-2 2-3,1-3 11,2-2 0,-4 0-6,12 0-2,-34-6 8,20 4-17,-2-3 0,-4-6-2,-1 8-3,5-6-5,-3 2-9,4 0-10,4 4-20,1-2-20,2 3-34,0 0-63,2-1-52,6 3-246,0-7-477,0 7 210</inkml:trace>
        </inkml:traceGroup>
        <inkml:traceGroup>
          <inkml:annotationXML>
            <emma:emma xmlns:emma="http://www.w3.org/2003/04/emma" version="1.0">
              <emma:interpretation id="{91FB2CE9-3244-467D-B9FE-CDAFD2C96126}" emma:medium="tactile" emma:mode="ink">
                <msink:context xmlns:msink="http://schemas.microsoft.com/ink/2010/main" type="inkWord" rotatedBoundingBox="28642,9783 30573,9933 30536,10411 28605,10262"/>
              </emma:interpretation>
              <emma:one-of disjunction-type="recognition" id="oneOf6">
                <emma:interpretation id="interp30" emma:lang="en-IN" emma:confidence="0">
                  <emma:literal>us</emma:literal>
                </emma:interpretation>
                <emma:interpretation id="interp31" emma:lang="en-IN" emma:confidence="0">
                  <emma:literal>us.</emma:literal>
                </emma:interpretation>
                <emma:interpretation id="interp32" emma:lang="en-IN" emma:confidence="0">
                  <emma:literal>us:</emma:literal>
                </emma:interpretation>
                <emma:interpretation id="interp33" emma:lang="en-IN" emma:confidence="0">
                  <emma:literal>use.</emma:literal>
                </emma:interpretation>
                <emma:interpretation id="interp34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565723.1864">5511 952 136,'0'0'154,"0"0"-4,0 0-5,0 3-8,0-3-4,0 0-3,0 7-6,0-7-13,13 5 3,-9-2-1,6 2 0,4-3-8,0 0-9,5 0-14,-1-1-3,2-1-13,12 4-1,-16-4-10,6-5-12,3 3-19,-4-2-23,-2-1-20,1-2-24,-1 5-39,0-5-27,-5 1-20,4-4-41,-12 6-101,2 0-293,-8-3 129</inkml:trace>
          <inkml:trace contextRef="#ctx0" brushRef="#br0" timeOffset="564778.2379">3957 520 15,'0'0'120,"0"0"-2,-3-4-11,3 4-3,0 0-5,0 0-7,0 0-7,0 0-7,0 0 2,0 0-19,0 0-7,0 0-3,0 0-7,0 0 1,0 0-11,0 0 3,-4 15-2,4-4 3,0 3-3,0 2 3,0-1 0,0 3-13,0 1 7,-2 1-5,4-3-3,-9 2-6,7 1 1,0 0 0,0 5-2,5-7-1,-3-2 1,-2 1-5,6-2 4,-5 1-13,6-2 10,1-2-3,-2 2 5,5-5-6,-1 0 2,2 1-1,-4-3-4,5-1 0,-4-2 5,2 2-2,-3-5 0,0 3-3,2-4-1,1 0 1,-11 0 2,15 0-5,-7-5 3,2 2-1,-5-3 2,4-1-1,-4 0 1,6-5-3,-2 0 2,-1-1-1,5 0 3,-7 0 3,2 0-1,-2-3-3,2 2 1,-1-4 2,1 0 0,4-4-1,-5 6-4,0 0 0,0-1-2,-6 2 2,6 0 5,-6 1 3,6 0 3,-3 4 3,-2 0 0,-2 3 9,5 0 10,-4-1-5,1 1 4,-2 2 2,0 5-2,0-9-4,0 9-6,0-5-3,0-2-2,0 7-5,0 0-2,0 0-3,0 0-3,0 0-2,0 0-1,0 0 1,-3 23-3,3-8 2,-5 2-2,5 7 1,0 0 2,0 2-6,0 2 2,5-1 2,-4 3-1,1-4-3,4 1 1,-1-1-2,3-4-7,0 0-12,-2-4-14,2-3 6,3 1-7,-2 1-5,-1-7-11,0-2 4,0 1-2,3-7 1,-3 3-4,3-5-3,-11 0-10,22-7-3,-8-2 5,1-1 9,-1-5 2,0-4 10,2-3-2,-2 0 1,0-2 6,1-2 2,-1 0 9,-1 3-4,1-3 10,-6 10 11,-2 1 7,2 1 2,-2 3 10,1 4 3,-1-1-1,-5 0-6,6 5-6,-7 3 5,6-4-5,-6 4 2,0 0 4,2 16 5,2-4 0,-2 4 5,-2 0-3,2 0-1,1 1 2,-6 4 2,6-3-3,-3 1 3,1 0-2,1-2 5,-1 1-5,3 1-5,-3-2 3,-1 1-4,0-3 8,6 0-9,-4 0-1,1-4 4,-1-2-1,-1-2 1,-1 2-1,0 1 0,5-5-2,-10 3-1,5-8 5,0 10-5,0-7-5,0-3 7,-6 4 7,6-4-3,-9 1 1,9-1 0,0 0 10,-15-7 1,9 3-12,0 0 6,-1-5-5,1 2 1,3-3-3,-3 1 3,1 1-4,3-7 0,-4-3-2,6 2 0,0-3-2,0 1 1,0-7 1,2 9-6,2-10-5,-2 1 4,-2 5-4,6 2 3,2-3-2,-2 4 2,7-4-5,-7 1-4,2 4 9,0 4-2,-2 4-4,1-1-1,-1 2 0,2-2-2,0 1-3,0 2 1,3 1 2,-2 2-1,4-2-10,-3 2 7,2 0-1,7 2 1,-1 0-5,-1 1 4,0 0 0,-1 2 3,3 5-1,-5 0-3,-3 1-1,0 5 1,-4-1-3,1 0 3,-2 4 3,-6 1-4,-2-2 9,-4 0 1,1 5-2,4-4 3,-7 0-15,-2 1 20,1-4-5,1 0-1,2-1-9,-1 2 14,3-4-2,-1-1-9,-1-2-7,6-3 0,-4 1-3,1 2 0,3-7 0,0 5-3,0-5 2,0 0-12,0 0 16,0 0-3,0 0 2,0 0-19,0 0 6,0 0-5,0 0-1,0 0 3,27-9 5,-27 9 0,8 4 2,-2-1 2,2 2 12,-2 2-3,2 0 0,-1 0 0,1 4 2,-2-3 4,2 2-3,-2-4 6,-6 1 12,6 2 12,-6-2-5,5-3-2,-3 1 11,-1 3-12,-1-8 19,-8 8 2,2-2 6,-2-3-11,-6-3 1,-5 1-3,0-2 2,-1 1-5,-9 0-2,9 0 0,-1-3-11,2 2-9,3-2-42,4 0-40,2-2-122,1 4-224,5-1 101</inkml:trace>
          <inkml:trace contextRef="#ctx0" brushRef="#br0" timeOffset="565235.9219">5385 756 180,'0'0'192,"0"0"-3,0 0-7,0 0-12,0 0-11,0 0-13,0 0-15,0 0-11,0 0-20,0 0-9,0 0-10,26-7-5,-13 5-13,4 1-4,2-4-6,-3 5-4,8-1-9,-5 0-4,6-5-19,-9 4-23,5 2-16,7-7-22,-7 7-24,7-4-25,-3-4-21,-4 4-40,-4 3-119,1 0-294,-7 1 130</inkml:trace>
        </inkml:traceGroup>
        <inkml:traceGroup>
          <inkml:annotationXML>
            <emma:emma xmlns:emma="http://www.w3.org/2003/04/emma" version="1.0">
              <emma:interpretation id="{62AC134B-CE1B-4D75-98AD-EBCAFFD86EFC}" emma:medium="tactile" emma:mode="ink">
                <msink:context xmlns:msink="http://schemas.microsoft.com/ink/2010/main" type="inkWord" rotatedBoundingBox="31045,9513 33865,9574 33838,10832 31018,10771"/>
              </emma:interpretation>
              <emma:one-of disjunction-type="recognition" id="oneOf7">
                <emma:interpretation id="interp35" emma:lang="en-IN" emma:confidence="0">
                  <emma:literal>48 mph</emma:literal>
                </emma:interpretation>
                <emma:interpretation id="interp36" emma:lang="en-IN" emma:confidence="0">
                  <emma:literal>48 m*</emma:literal>
                </emma:interpretation>
                <emma:interpretation id="interp37" emma:lang="en-IN" emma:confidence="0">
                  <emma:literal>48 ml*</emma:literal>
                </emma:interpretation>
                <emma:interpretation id="interp38" emma:lang="en-IN" emma:confidence="0">
                  <emma:literal>G8m/sh</emma:literal>
                </emma:interpretation>
                <emma:interpretation id="interp39" emma:lang="en-IN" emma:confidence="0">
                  <emma:literal>498 ml*</emma:literal>
                </emma:interpretation>
              </emma:one-of>
            </emma:emma>
          </inkml:annotationXML>
          <inkml:trace contextRef="#ctx0" brushRef="#br0" timeOffset="567055.4619">6543 484 78,'0'0'136,"0"0"-6,0 0-10,0 0-13,0 0-14,0 0 6,0 9-11,0-9-2,-6 18 6,-1-6-6,6-4-4,-9 9 7,1 7-7,-2 0-6,0 4 4,-3 0-2,-1 7-12,1 2 11,6-8-9,-1-3-5,-2-1-8,1-2-4,-1 2-6,3-2 0,0-5-5,2-2-3,-2 1-6,2-5-1,-1 2 1,6-6-4,-4-1-4,3 3-3,-4-6 1,6 1-7,0 3-1,0-8 3,-1 7 2,1-7-4,0 6 0,0-6 0,0 0-5,6 4 2,-6-4-6,16 0 2,-4-3 0,3 3-5,0 0-2,1-1-2,3-2-3,-3 3-2,5 0-3,-1 0 4,-4-2-1,4 4-3,4 1 2,-5-3 0,0 0 0,0 1-2,-3 2-5,-4-6 1,-2 3 4,-10 0 0,16 0 1,-12-1 3,-4 1-3,13 0 10,-13 0-2,8-5 3,-2 3-2,-2-3-6,-4 5 9,4-9-4,-2 4 0,3 1 1,-5-3 2,1-1 0,1 2 3,-2 6-6,0-11 5,-2 4 1,2-1-3,-1 1 2,-1-4-1,2 4 3,0-1-1,-5-3-2,4 4 5,1 2-1,-3-2 0,-1-1-4,3 2 4,-2 2-4,3 4 0,-2-7 0,2 7 0,-2-7-4,2 7 0,0 0-4,0 0 4,0 0 3,-4 18-2,4-4 5,-2-2 0,1 6 4,1 1 1,-4 6 1,3-3-6,-1 9 3,2-6 1,-5 1 1,5 2-4,0-3 2,0 1-1,0 2-19,5-10-11,-5 5-19,2-5-30,-1 0-31,-1-6-24,5 2-35,-3-3-164,2-4-351,-2-4 156</inkml:trace>
          <inkml:trace contextRef="#ctx0" brushRef="#br0" timeOffset="567712.2602">7156 619 59,'-4'-7'113,"4"7"-10,-7-4-4,7 4-13,-9-4-7,9 4-6,-10-3 0,10 3-16,-8-3-1,8 3-10,0 0 5,-15 6-14,5-5-3,5 5 5,-1 2-5,-4-3-3,3 6-18,-1-4 21,1 1-8,-1 5-4,2 2 0,-3 0 1,1-3-4,1 3-2,3-4-12,1 4 6,3-1-2,0-3 6,0 3-7,3 2 3,3-2-3,0-2 0,4 3-3,1-4 1,2 5 7,1-6-6,-3 4-8,3-3 1,3 0 2,-2 0-4,-1 0 4,0 1-10,-4-5-2,4 7-1,-8-3 7,0-4-7,2 5 6,-6-5-4,3 1 0,-5 3-2,0-3 6,0 2 4,-5-3 5,3-1-6,-4 3 0,4-4 3,-4 1 1,-3-1 11,1 0-3,-3-2 6,-4 0-4,3 0 8,-6-2 2,-1-2 6,5 1-8,0-7 13,-5 0-2,5 3 6,3-3 2,0 0 5,1-1 3,2-1-2,4 0-6,-3-3-2,12 4-4,-3-8-5,7 0-3,5-7-3,5 8 4,2-7-7,2 1 5,11-2-9,-7 8-4,9-9 0,-1 3 1,-7 3-5,1 3 4,-4-1-2,-1-1 0,1 2 4,-11 1 3,0 2 2,-3-3 2,-4 1 10,-1-1-2,-6 1 0,0 1-5,-8-3-1,-1 2-5,-17-2-4,-2 0-2,-8 4 0,-10 2-7,1-1-9,-4 4-30,5 2-8,2 3-40,10 4-32,3-1-47,-1 3-145,11 0-332,4 1 148</inkml:trace>
          <inkml:trace contextRef="#ctx0" brushRef="#br0" timeOffset="568662.2657">7732 811 56,'0'0'100,"0"0"-16,0 0-7,0 0-5,0 0-5,7 11 11,-3-6-16,-4 2-9,1 1-4,-1 3 10,-1 3-12,-3 1 1,4 0-8,0 0-3,0 3-2,-1 1-3,-4-6-7,4 6-2,-1 0-3,2-7 7,0 4-12,-5 0 5,8-6-2,-6-3 0,2 2-2,1-1 4,-2-4 6,4 3 11,-2-7 4,0 8 7,1-5 12,-1-3-6,0 0-6,0 0-1,0 0-10,0 0 2,3-18 0,1 13-3,0-6-7,-2 4 2,4-3-3,-3 1-6,4-5-7,-1-1-2,5-1-2,-1 2 4,1-4-6,-2 7-1,1-4-11,-1 1 13,2 3-3,-5 3-9,2 1 2,-1 1 3,-1 1-7,0 2 2,-6 3-4,8-1-2,-8 1 9,0 0-6,14 4 3,-12 3-3,3-2 1,-4 2-1,6 0-3,-1 0 1,-6 4 3,8 0 4,-8 2-6,6-5-9,-1 7 0,-2-4 9,2 2-3,-4-3-2,4-2-2,-3 1 4,2 0-3,0-2 6,-4-2 0,4-2 7,-4-3-6,2 7 12,-2-7-6,0 0-2,0 0-1,0 0 7,0 0 1,13-12-3,-12 5 4,-1-3 3,6 3 4,-4-4-2,3 1 2,-5 1-3,6-5 1,0-3 5,-2 7-1,0-7 0,-2 8-5,7-6 5,-2 6-9,-1 0 3,2-1-9,1 2 8,-1 0 0,-1 1-3,1 3-7,-1 0 12,1 1-14,0 3 6,-8 0 0,14 4-3,-7 3 3,-1 0-8,0 2-1,2 1 6,0 6 4,-3-3-3,-3 2 4,2 3-2,-1-5 1,-3 7-3,2-6-9,3 2-17,-5 1-11,1 0-25,-1-3-21,4 1-26,-1-2-21,-3-2-126,0-2-276,0-2 124</inkml:trace>
          <inkml:trace contextRef="#ctx0" brushRef="#br0" timeOffset="569104.5989">8446 467 84,'3'-7'160,"-3"7"-16,0-3 2,0 3-4,0 0 1,0 0-13,0 0 5,-8 28-14,5-15-4,-3 5 1,1 3-7,0 3-9,0 3-3,1 1-5,-1 10 2,0-9-11,0 12-1,4 1-7,-4-4-5,-3 7-12,0-3-1,4-3-6,-4 8-5,0-5-2,1 0-6,1 1-4,-2-2-4,3 3 0,1 3-4,-1-5-1,3-1-1,-2-12-14,2 0-18,2-1-24,0 0-21,0-2-17,0-5-22,0-5-22,2-1-22,4 0-13,2-5-15,-2-2-24,2-5-110,0-3-320,-8 0 142</inkml:trace>
          <inkml:trace contextRef="#ctx0" brushRef="#br0" timeOffset="569353.7795">8776 834 62,'-6'-7'135,"6"7"-9,0 0-16,0 0-11,-6 0-14,6 0-2,0 0 7,-16 10-2,9-2-18,-5 3-2,-1 2-5,4-3-8,-4 4-4,-1-2-9,6 6-3,2-4-4,-2 3-11,1-1 5,1 0 3,6-1-7,0 2 0,6-1-2,1 1 1,5 5-4,-4 2 1,8-6-10,-2 5 8,-3-6-7,-1 10 1,2-13-3,-1 8-4,2 3 4,-7-6-2,2-3-7,-1-1 8,-3-1-10,-2-2-1,0-5 15,-2 4-8,-2-4 0,-4 1-1,-1-5-4,-1-2-5,-4 4-10,-4-5-21,-3-2-21,0-4-22,0-2-36,-8 0-109,-1-3-241,-1-3 106</inkml:trace>
          <inkml:trace contextRef="#ctx0" brushRef="#br0" timeOffset="574471.0027">8931 1382 46,'0'0'42,"2"-5"2,-2 5-9,0 0-3,0 0-2,0 0-6,0 0-4,0 0-8,0 0 5,0 0-4,0 0 1,0 0 2,0 0 5,0 0-7,0 0 5,0 0 2,1-7 3,-1 7-2,0 0 3,0 0 1,0 0 0,0 0-6,0 0 14,0 0-9,0 0 0,0 0-2,0 0 4,0 0 4,0 0-5,0 0 5,0 0-5,0 0-5,0 0-4,0 0 1,0 0-4,5-3-5,-5 3 8,0 0-3,0 0-4,0 0 4,0 0 9,0 0-14,-6-8 10,6 8-5,0 0 8,0 0-1,0 0 0,-2-8-2,4-1 0,-2 9 1,0-7-2,0 7 4,0-7 5,0 7-2,0-7-2,0 0-1,0 0-5,0 0-6,0 0 2,0-3 0,0 1-2,-2 1 9,2-1-11,0 2 10,-5-2-5,5 2-3,0 2-8,0-7 7,-1 5 2,2 1-3,-1-2 1,0 1 2,0 1-5,5-6 8,-3 4-9,-2 0-2,6-1 7,-4 3 3,-2-3 2,0 2-2,4 2 4,-4-1-6,0 6 3,2-13-1,3 9-1,-5-3 1,0 7-5,0-11 1,0 6-3,0-2 5,0 7-3,0-10 5,-5 6-9,5 4 5,0-8-5,0 8 5,0-10-4,0 4-2,0 6 1,0-9-4,0 2 2,0 7 0,6-8-2,-4 4 2,-2-3 5,0 0 5,5 0-14,-4-2-2,-1 1-4,0 1 5,0 0 6,0-4 2,0 4 1,0 0-6,-1-5 2,1 1 2,-5 1-2,5-1-1,-2 3 0,1-3 0,-4 2-2,5 0 6,0-1-2,0 0 3,0-3-3,0 3-1,0 1 2,0-2-2,6 3 1,-4-3 0,-2 3 4,0-3-5,6 1 2,-6-1-1,0-1 2,5 4-2,-10 1 5,5-4-3,0 4 1,0-4 1,0 4 0,0 0-7,-1-1 2,-4 1 0,5-1 0,0 0 0,-2 3 0,2 5-4,0-11 7,-1 5-5,2 2 2,-2-7-4,1 11 1,0-8 3,0 8 0,0-10 3,1 6-6,-1-2-3,0 0 6,0-1-4,0 7 2,0-17-4,2 13 4,-2-5-2,0 0-2,0 0 4,0 6 4,0-11-5,-2 5-2,2-1 4,-1 4 1,-4-3-1,5-1-8,0 1 3,0-6 4,0 8-1,0-2-1,-2 0-1,-2 1 5,8 1-8,-4-2 8,0 0-1,2 5-2,-2-2-1,0 6 1,0-9 1,0 2-6,0 7 8,0 0-7,0-11-4,0 11 7,0-4 1,0 4-8,0 0-2,-6-8-6,6 8 21,0 0-8,0 0 0,-8 15-2,6-9 0,-3 5 2,-3-4-1,2 9 5,-2-1-6,-3 1 2,2-2 2,1 5 4,-8-1-16,5-3 10,-2 8 3,5-6 0,-6-1-2,1-1 0,4-1 6,-1-1-2,1 0-3,1 0 0,2-3-1,-1-3-1,3 0 6,-1-3-6,0 3 5,2-3 1,3-4-5,-5 7 4,4-2-1,1-5 7,0 0-5,-5 7 5,5-7-4,0 0 3,0 0 2,0 0-5,0 0-2,0 0 3,0 0-2,0 0-3,11-21 3,-8 12-1,2 1-1,0-2 2,-2 2 1,5-4-2,-3 1 3,2-1-3,-2 2-1,3-4 1,-5 3-2,7-1 3,-6 5 0,3-7 4,-1 7-5,2-5-2,-2 1-1,1 4 1,1 0 0,-2-2 2,0 2-4,2-3 0,-2 3 4,2 0-2,-1 0 3,1-2-6,-2 4 6,2-2-5,-2 2 4,-4-1-4,4-1 4,5 1-3,-9 4 2,4-3 1,-6 5-1,8-7-1,-3 3-2,-5 4 1,8-2-8,-8 2 17,0 0-9,15 2-2,-4 2 0,-1 1 2,2-2-3,4 8 2,-1-3 3,-1 5-1,2-3-15,3 9-14,-1-2-22,-2 2-23,0 1-34,-2 1-34,-7-1-110,1 4-273,-5-3 120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3:01.95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7938" units="cm"/>
      <inkml:brushProperty name="height" value="0.07938" units="cm"/>
      <inkml:brushProperty name="fitToCurve" value="1"/>
    </inkml:brush>
  </inkml:definitions>
  <inkml:traceGroup>
    <inkml:annotationXML>
      <emma:emma xmlns:emma="http://www.w3.org/2003/04/emma" version="1.0">
        <emma:interpretation id="{0EC385FE-A1B1-4916-A5E9-D16DA9C73582}" emma:medium="tactile" emma:mode="ink">
          <msink:context xmlns:msink="http://schemas.microsoft.com/ink/2010/main" type="writingRegion" rotatedBoundingBox="3202,5190 22798,5591 22646,13016 3050,12614"/>
        </emma:interpretation>
      </emma:emma>
    </inkml:annotationXML>
    <inkml:traceGroup>
      <inkml:annotationXML>
        <emma:emma xmlns:emma="http://www.w3.org/2003/04/emma" version="1.0">
          <emma:interpretation id="{65D0533B-7CC8-4E59-9C10-AB7342536382}" emma:medium="tactile" emma:mode="ink">
            <msink:context xmlns:msink="http://schemas.microsoft.com/ink/2010/main" type="paragraph" rotatedBoundingBox="3504,5116 16822,5471 16786,6812 3468,64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80AEAD-573F-4BF2-9173-643F58F9B712}" emma:medium="tactile" emma:mode="ink">
              <msink:context xmlns:msink="http://schemas.microsoft.com/ink/2010/main" type="line" rotatedBoundingBox="3504,5116 16822,5471 16786,6812 3468,6457"/>
            </emma:interpretation>
          </emma:emma>
        </inkml:annotationXML>
        <inkml:traceGroup>
          <inkml:annotationXML>
            <emma:emma xmlns:emma="http://www.w3.org/2003/04/emma" version="1.0">
              <emma:interpretation id="{20463392-1B8A-41DE-9A2B-9FE314721C08}" emma:medium="tactile" emma:mode="ink">
                <msink:context xmlns:msink="http://schemas.microsoft.com/ink/2010/main" type="inkWord" rotatedBoundingBox="3498,5310 5357,5360 5326,6506 3468,6457">
                  <msink:destinationLink direction="with" ref="{03CFF191-5628-47AF-8330-C6E26B27BB9F}"/>
                  <msink:destinationLink direction="with" ref="{EC8282AA-81B6-4F44-8CF8-5AB3D7FCDA47}"/>
                </msink:context>
              </emma:interpretation>
              <emma:one-of disjunction-type="recognition" id="oneOf0">
                <emma:interpretation id="interp0" emma:lang="en-IN" emma:confidence="0">
                  <emma:literal>Ball</emma:literal>
                </emma:interpretation>
                <emma:interpretation id="interp1" emma:lang="en-IN" emma:confidence="0">
                  <emma:literal>Balt</emma:literal>
                </emma:interpretation>
                <emma:interpretation id="interp2" emma:lang="en-IN" emma:confidence="0">
                  <emma:literal>Bait</emma:literal>
                </emma:interpretation>
                <emma:interpretation id="interp3" emma:lang="en-IN" emma:confidence="0">
                  <emma:literal>Bail</emma:literal>
                </emma:interpretation>
                <emma:interpretation id="interp4" emma:lang="en-IN" emma:confidence="0">
                  <emma:literal>Balk</emma:literal>
                </emma:interpretation>
              </emma:one-of>
            </emma:emma>
          </inkml:annotationXML>
          <inkml:trace contextRef="#ctx0" brushRef="#br0">12 51 8,'0'0'106,"0"-11"3,0 11-10,-2-8-3,2 8-9,0-7-4,0 7-13,-5-7-2,5 7-1,-1-9 1,1 9 0,0 0 0,0 0-3,-5-7-2,5 7-7,0 0-6,0 0 1,0 0-4,0 0 1,0 0-8,0-3-2,0 3-5,0 0-10,0 0 3,0 0-7,0 0 3,0 0-22,0 0 17,0 0-7,0 0 3,11 20 4,-11-9 3,2 4-2,2 1 4,-4 4 3,2 4-1,4 2 9,-6 1-6,2-1-1,-2 4 1,0-3 4,5 5-8,-1-5 7,-1 0-6,-3-3-1,0 2 0,7 3-4,-7-6-2,1 2-2,6 0 3,-7-11-6,1 5 7,4-9-7,-5 6-1,0-6 3,0 0-5,2-2 1,-2-1-4,4 2 3,-4-4-1,0-5-8,0 8 0,2-5-9,-2-3-15,0 0-10,-6 6-19,6-6-16,0 0-30,0 0-15,0 0-16,0 0-147,-8-17-299,8 8 133</inkml:trace>
          <inkml:trace contextRef="#ctx0" brushRef="#br0" timeOffset="672.4782">4 96 11,'0'-8'93,"-5"5"3,5 3-6,5-12-3,-5 12-10,-7-7-8,7 7-7,2-7-11,-2 7-5,0-7 6,5 2-17,1 2 8,-4-4-9,2 2 4,-4 5-12,15-6 0,-8 2-5,5 0 3,5-5 5,-3 3-10,7 3 2,-1 2-7,6-3 10,-3 2-9,6-2 2,-4 4 3,-1 3-6,1 1 5,2 0 9,1 3-16,-2 7-2,-11-5 2,4 5-3,-8-3 1,4 5-6,-6-2 16,-7 4-8,1-2 4,-3 3-3,-5 0-5,-1-3-4,-1 1-1,1-3 11,-2 4-6,-4-8 3,2 8-5,-3-6 5,6 0-6,-8-1 2,1-3 0,-6 1-1,1 2 1,-2-6 7,5 0-11,-3 1 2,3-3-5,7-2 8,0 0 1,9-1-3,-15 0-7,15 0 8,-6 2-8,6-2-7,0 0-3,0 0-3,0 0-5,0 0 12,21-9 8,-9 8-14,2 1 3,2 1-2,2-1-4,-3 5 10,0-3-1,-1 4-2,5 1-2,-5 1 9,0 0-2,-1 3 1,-5-2 7,3 1 0,-2 0 13,-1 5-1,-1-7-10,-1 5 11,2-5 9,-5 4 2,0-1-4,-3 3 12,2-10-1,1 7 5,-3-1 4,-3-2 5,-2-3-1,-6 4 0,-2-2-2,-1 0 0,-8 2-6,-3-5-3,4 2-3,-9-5-5,3 0-3,-1 2-3,7-1-2,4-4-11,-1-1-21,6 3-37,2-1-40,1-2-61,2-4-147,7 7-320,-4-13 142</inkml:trace>
          <inkml:trace contextRef="#ctx0" brushRef="#br0" timeOffset="1448.9081">0 188 79,'0'0'115,"0"0"-17,-3-4 23,3 4-11,-5-6 2,5 6-10,0 0 6,0 0-14,0 0 1,0 0-1,-2-7-6,2 7-4,0 0 2,0 0-6,0 0-4,0 0 1,0 0-1,0-7-7,0 7-5,0 0-7,7-7-5,-4 2-8,8 4-5,-1-3-6,5-2-3,3 3-13,2-2-30,1 1-27,1 1-32,5-4-45,1 3-49,2 0-116,0-4-306,-1-1 135</inkml:trace>
          <inkml:trace contextRef="#ctx0" brushRef="#br1" timeOffset="6777.4127">1008 366 2,'-17'-15'126,"17"15"2,0 0-11,-6-2 3,6 2-7,0 0-12,-4-5-5,4 5-7,-7-2-8,7 2-4,0 0-2,-7-6-7,7 6-5,-11 0 0,11 0-4,-8-2-4,8 2-7,-12 0-4,12 0-4,-15 2-3,6-1-7,-2 2 3,0-1-3,-2 0-6,-1 3 8,0 4-7,-2-4-5,-2 2 2,1 4 0,-3-3-3,-3 6 0,3 1 4,1-1-7,5-2-3,-2 5 2,5 1 2,3-4 3,-2 3-9,4 1-4,-2 2 1,2-4 2,6 1 2,-5-1-1,10-2-3,-5 0-1,1 0 1,4-3 0,3 1-5,-2-5 4,4 5 2,1-6-3,5-1-3,-2-2-6,7 2-3,-7-5 1,3 1 2,-3-1 3,1-6-5,-3 5 3,-1-3-1,0 1-1,2-3-1,-2 2-2,-3-4 7,0 1-4,1-4 2,1 3-9,-2-6 9,-2 3 2,2-2-2,-2-1-2,2-1 1,-1 0 3,-1-1 3,-3 7 8,3-8-2,1 7 2,-4-7-5,2 10 3,-4-5 9,4 4 4,-4 1-3,4-4 4,-5 4-4,0 0-2,0 2 2,0 5 0,0-9-3,0 9 0,0-10-1,0 10 1,0-7-1,0 7-4,0 0 1,0 0-3,0-6-1,0 6-6,0 0 4,0 0-2,0 0 0,0 0-4,0 0 0,0 0 4,-6 23-2,6-16 0,1 3 1,-1 7-3,0-4 3,5 5 0,-3-3-3,3 3 1,2 0 0,1 5-3,7-8 5,-1-1 2,5 3-3,3-3-3,2-3 3,1 1 1,3-2 2,-4-3-2,3-1 1,-7-1 1,1-1 3,-4-4-4,1 0-5,-2-4 7,-5 2-4,-2-3 2,4-2 1,-10 2-1,8-8-3,-9 1-3,4 0 3,0-3 0,-4-1-1,2-2 4,-4-1-5,0-9 1,0 2-3,0 1 6,-6-1-2,6 0-4,-5-2 5,4 2-1,1 0-2,0-1 1,-2 1-3,2 4 0,0 1 1,0 7-1,0-4 2,0 4-1,0 3 2,0 1 3,0 1-3,0-1-4,0 3 1,-4 2 2,2-2 0,2 7 2,0-11 0,0 11 0,0-7 3,0 7 2,0 0-7,0 0 0,-5-5-1,5 5-3,0 0 0,0 0 0,0 0 1,0 0 1,0 0 2,-9 18-5,9-10 0,-5 7 2,3 0 9,-4-1-2,4 5 2,-4 7-2,1-1 6,-1-1-4,5 1-5,-3 2-1,4-4 5,0 2 2,2 1-7,0 0 5,2-1-2,3-6 3,-3-1-1,9 6 1,0-3-2,1-7 1,0 5 0,0-4-5,5-5-5,-5-2-3,2-1-5,3 2-8,-5-3-1,1-2 0,2 0-1,-6-9-10,-1 3 3,1-3 1,-2-1 7,-1-1-2,3-2 1,-3-5-1,2-1 3,-4 3-1,0-7 5,2 1-1,0-7 3,-3-1 1,1 4 1,0-3-5,2-1 9,-1 2-4,0-2 6,0 1-5,1 6 2,-2-6 1,-4 8 10,2-4-2,0 3-1,0-1 6,-4 4 11,2 1 4,3-2 5,-4 2-3,1 3 6,-2 1 12,4 2 5,-4 0-3,0 0-3,0 0 2,0 2-4,0-2-1,0 8-5,0-10-3,-4 5-4,4 5 2,-2-7-1,2 7 1,-1-6-3,1 6-3,-5-6-3,5 6 0,0 0-4,0 0-2,0 0-1,0 0-7,0 0 3,-10 20 2,7-6 3,3 5-5,-1 0 3,-1 4 0,4 7 7,-1-3-4,-1 12 0,5 4 0,-3-7 2,2 2-4,3 3 4,0-11-3,0 10-3,2-6 3,10 3-2,2-2-22,-7-11-19,3 1-33,-2 1-54,2-7-50,-3 6-211,7-7-415,-10-3 184</inkml:trace>
          <inkml:trace contextRef="#ctx0" brushRef="#br1" timeOffset="8105.4898">96 151 67,'0'0'104,"-1"-7"-3,1 7 1,0 0-12,-3-10-11,3 10 2,3-5-5,-3 5-8,5-7-6,-5 7-3,3-7-10,3 3-8,-3 0 1,2 0-1,1 1 0,1-3-10,-3 1-5,6 0 5,-5-1-7,4 0 5,-1 0-9,-2 3-9,2-5 7,0 5-1,0-2-3,-2 5-7,1-3 5,0-2-2,-7 5-3,13-4 5,-13 4-4,14-3-1,-4 3-6,-10 0 5,19-2 1,-10 2-3,2 0 4,4 2-8,-6 1 5,2-1 2,3 0-5,-4 4 0,4-4-1,2 5-12,-7 0 22,-1-2-11,5 6-1,-5-4 1,-2 1 11,-1 3-7,1-3 1,0 3 4,-1 1-14,-2-1 7,1-2 3,-1 1-1,1 0 2,3-3 4,-4 3-3,0-3-5,-3-1 1,0 0-15,3 1 18,-1-2-5,-2-5 11,-2 8-5,-1-6 10,3-2 3,-6 12-3,1-9 1,-4 4 9,-3-2-7,-3 0-1,-1 7 4,2-5 2,-5 0-6,4-2 2,1 6-5,0-4-1,0 1-1,0 4-3,-4-3 0,9-1-3,-1 0 1,1-3-7,1 1 10,2-1-7,-1-3 0,7-2 2,-5 7 1,1-4 3,4-3-3,-5 3-2,5-3-6,0 0 12,0 0 2,0 0 0,0 0 0,0 0-1,0 0-2,0 0 2,0 0-2,0 0 3,0 0-3,0 0-7,0 0 1,0 0 3,14-13-10,-14 13 11,10-2-8,-10 2 8,11-5-6,-5 3-3,2 1 0,-2-3 1,2 2 3,-8 2-1,21-2-8,-10-1 3,-3-1-1,4 4 7,-5-1-3,-7 1-5,17 1 5,-4-1-3,-1 4 1,-4-1-1,0 2-4,5 1 4,-5 1 2,1 0-1,-1-1-3,2 1 2,-4 3 4,-3-2-8,2 3 4,4-4 2,-4 0-9,-2 1 10,3 4-4,-1-5 1,-2 6 0,-3-4 11,4 6-8,-8-1 2,3-2-1,-1 2 4,-3 1 0,2 0 6,-3 1 2,1-2-2,-1-4-2,-4 1 6,-1 2 6,0-6 9,-3 3 4,8-3 0,-7-1 2,5 0-5,-9-3 2,6-2-6,-3 3 4,-7-4-3,2 0-5,-1-4-3,-6 1-3,-5-2-4,4-2-3,-2-1-2,1-2-18,-4 3-14,9-1-20,4 1-23,-2 0-41,7-3-51,0 4-192,3-1-380,7 3 169</inkml:trace>
          <inkml:trace contextRef="#ctx0" brushRef="#br1" timeOffset="10603.7052">327 1139 32,'-14'-4'60,"14"4"-3,-6-1-6,6 1-1,-13-2-10,13 2-3,-8-4 2,8 4-1,0 0 0,-11-3 0,11 3-6,0 0 1,-14-2 0,14 2-2,-8 0 7,8 0-3,0 0 7,-13 0-1,13 0-2,0 0-4,0 0-4,-8 2-4,8-2 2,0 0-7,0 0 2,0 0 3,0 0-4,0 0-1,0 0-4,0 0-3,0 0-2,0 0 10,0 0-13,0 0 10,0 0-14,-11 0 3,11 0 0,0 0-5,0 0 1,0 0 2,0 0-16,0 0 10,0 0-4,0 0 9,0 0 4,0 0-7,0 0 2,0 0-5,0 0 1,0 0-2,0 0-10,0 0-6,0 0-12,0 0-2,0 0-27,0 0-31,0 0-72,0 0-173,0 0 77</inkml:trace>
        </inkml:traceGroup>
        <inkml:traceGroup>
          <inkml:annotationXML>
            <emma:emma xmlns:emma="http://www.w3.org/2003/04/emma" version="1.0">
              <emma:interpretation id="{93ECF38B-8AA8-4C1B-B98F-C5D65C93F416}" emma:medium="tactile" emma:mode="ink">
                <msink:context xmlns:msink="http://schemas.microsoft.com/ink/2010/main" type="inkWord" rotatedBoundingBox="5974,6148 6212,5489 6739,5679 6502,6339"/>
              </emma:interpretation>
              <emma:one-of disjunction-type="recognition" id="oneOf1">
                <emma:interpretation id="interp5" emma:lang="en-IN" emma:confidence="0">
                  <emma:literal>AM:</emma:literal>
                </emma:interpretation>
                <emma:interpretation id="interp6" emma:lang="en-IN" emma:confidence="0">
                  <emma:literal>in A</emma:literal>
                </emma:interpretation>
                <emma:interpretation id="interp7" emma:lang="en-IN" emma:confidence="0">
                  <emma:literal>i A</emma:literal>
                </emma:interpretation>
                <emma:interpretation id="interp8" emma:lang="en-IN" emma:confidence="0">
                  <emma:literal>At:</emma:literal>
                </emma:interpretation>
                <emma:interpretation id="interp9" emma:lang="en-IN" emma:confidence="0">
                  <emma:literal>in. A</emma:literal>
                </emma:interpretation>
              </emma:one-of>
            </emma:emma>
          </inkml:annotationXML>
          <inkml:trace contextRef="#ctx0" brushRef="#br1" timeOffset="9328.2193">2661 318 30,'0'0'164,"0"0"-4,0-5-3,0 5-2,0 0-16,0 0-7,0 0-15,0 0-17,0 0-10,-6-4-8,6 4-8,0 0-13,0 0-4,0 0-2,-6 20-11,4-6 0,-3 1-5,4 1-2,-5 9-6,4-2 0,-4 6-5,-1-1 6,1 2-4,0-3-4,3 2 1,-4-2 4,1-1-1,1 3-2,2-7 1,-3 4-3,1-5 1,-1-5-7,4 0 5,0 1-3,-2-5-5,1 1 1,-1-3 0,3-1-2,-1-2-5,2-2 6,-1 2-6,1 0 1,0-7 0,-4 9 0,3-6 3,1-3 13,0 0 7,0 0-4,0 0 2,0 0 5,0 0-2,0 0-7,0 0 1,0 0 1,6-19-4,-4 11-1,-1-2-6,3-7 1,-3 1 2,4 3-8,-4-5 2,6-8-3,1 1-2,-5-1-4,3 0 3,2-2-1,-3 1-1,0-4-1,2-9-1,-3 14-8,2-4 6,0 4-2,1 5 1,-3 0 0,4 2 1,-6 3 0,2 1-3,4 1 0,-1 1 1,1 0-1,-7 2 0,6 2-1,-3 0 4,4-3-4,-2 7-1,-1-2 5,-2-2-6,4 4 3,1-1 1,-2 0 2,2-1-6,-5 1-1,6 1 1,-1 3 2,-1-3-1,1 5-1,-5-3 1,-3 3-3,14 0-1,-14 0 0,14 3 4,-7-3-2,-1 7 0,0-3 1,-1 0-1,4 4 1,-4 0 2,3-2-2,0 6-2,-5-5 8,7 8-5,-6 0 0,3-1-3,2 0 3,-4 2-2,4-2 4,-4 3 1,1 4 0,1-6-1,1 10-2,-2-1 5,2-3-1,1 1-2,-4-1 4,5 3-3,-3 0 0,-5-5 1,4-3 1,1 9-1,-1-6-4,2-5-1,5 3-11,-10-4-17,8-1-9,-6-2-12,4 4-13,-1-6-16,-2 0-13,2 0-16,-2-2-29,2-5-21,2 0-162,-10-1-348,0 0 155</inkml:trace>
          <inkml:trace contextRef="#ctx0" brushRef="#br1" timeOffset="9699.2351">2595 528 10,'0'0'98,"0"0"3,0 0 2,0 0-11,-14 0-1,14 0 1,0 0 0,0 0-9,0 0-7,0 0-8,0 0 8,0 0-8,0 0 2,0 0-3,0 0-6,41-3-9,-16 3-6,-1-3 0,7 3-6,12-5-11,-3 5-32,-7-7-30,8 0-32,-8 3-51,-1-3-92,3 1-224,-2 5 99</inkml:trace>
        </inkml:traceGroup>
        <inkml:traceGroup>
          <inkml:annotationXML>
            <emma:emma xmlns:emma="http://www.w3.org/2003/04/emma" version="1.0">
              <emma:interpretation id="{B2D2DFCB-91EB-4572-A137-38CA604E50CB}" emma:medium="tactile" emma:mode="ink">
                <msink:context xmlns:msink="http://schemas.microsoft.com/ink/2010/main" type="inkWord" rotatedBoundingBox="7502,5601 7727,5607 7712,6174 7487,6168"/>
              </emma:interpretation>
            </emma:emma>
          </inkml:annotationXML>
          <inkml:trace contextRef="#ctx0" brushRef="#br0" timeOffset="22774.8412">3997 318 50,'0'8'93,"0"-8"-13,0 0 3,6 10-4,-4-3 2,4-3 0,-4 0 7,2 3-12,1-5-8,-2 1-8,-3-3-7,7 4-5,-7-4 1,0 0-6,6 7-3,-6-7-9,2 2 7,-2-2-10,0 0 6,0 0-3,6 5 7,-6-5-6,0 0 4,0 0 0,0 0 10,0 0 7,0 0 2,8-12-3,-8 12-1,6-7-3,-6 3 8,0 4-3,0-9-2,3 3 5,-3-1-1,0 3-4,0 4-2,-3-14-1,0 10-10,-2-1-1,5-1-2,0 6-3,-6-8 1,6 8-10,0 0 3,-3-8-3,3 8-8,-5-2-10,5 2-24,0 0-29,0 0-42,0 0-19,0 0-33,0 0-41,0 0-113,0 0-321,9 17 141</inkml:trace>
          <inkml:trace contextRef="#ctx0" brushRef="#br0" timeOffset="21448.9009">4032 302 94,'0'0'116,"0"0"-4,0 0 5,-5-7-10,5 7-9,0 0 4,-2-5-18,2 5 9,0 0-5,0 0-6,0 0-3,-3-7-9,3 7-3,0 0-5,0 0-12,0 0 8,0-9-6,0 9-1,0 0 0,0 0-5,0 0-8,0 0-3,0 0-2,0 0-8,0 0-1,0 0-6,0 0-4,0 0 6,0 0-4,0 0-6,0 0-1,0 0 2,0 0-2,0 0 1,0 0-2,0 0-5,0 0-2,0 0-5,0 0-20,0 0-10,0 0-19,0 0-31,0 0-28,0 0-34,0 0-105,0 0-273,0 0 121</inkml:trace>
          <inkml:trace contextRef="#ctx0" brushRef="#br0" timeOffset="22263.4718">4120 760 77,'-1'14'126,"1"-14"-6,0 16-7,0-11-26,1 0 13,2 1-10,-3 0 1,7-1-4,-4-1 2,2 1 0,1 1-9,-3-3 4,3 2-4,1-2 2,-7-3 1,12 3-13,-12-3-1,8 0 0,-8 0 2,0 0-7,14-2 1,-14 2-12,7-7-4,-4 2-5,0-1-4,-1 0 0,-2 2 2,0-3-9,0-2-3,-5 2-3,5-2-7,-2-1-9,1 5-4,1-4-26,-3 0-27,-1 1-29,4-1-34,-1 0-41,-4 4-165,5-2-339,0-4 150</inkml:trace>
        </inkml:traceGroup>
        <inkml:traceGroup>
          <inkml:annotationXML>
            <emma:emma xmlns:emma="http://www.w3.org/2003/04/emma" version="1.0">
              <emma:interpretation id="{13B8ACEC-9142-486A-B4CA-02691BF0CBAB}" emma:medium="tactile" emma:mode="ink">
                <msink:context xmlns:msink="http://schemas.microsoft.com/ink/2010/main" type="inkWord" rotatedBoundingBox="8902,5545 11340,5610 11317,6463 8880,6398"/>
              </emma:interpretation>
              <emma:one-of disjunction-type="recognition" id="oneOf2">
                <emma:interpretation id="interp10" emma:lang="en-IN" emma:confidence="0">
                  <emma:literal>UA:</emma:literal>
                </emma:interpretation>
                <emma:interpretation id="interp11" emma:lang="en-IN" emma:confidence="0">
                  <emma:literal>UA.</emma:literal>
                </emma:interpretation>
                <emma:interpretation id="interp12" emma:lang="en-IN" emma:confidence="0">
                  <emma:literal>UAE</emma:literal>
                </emma:interpretation>
                <emma:interpretation id="interp13" emma:lang="en-IN" emma:confidence="0">
                  <emma:literal>ilA=</emma:literal>
                </emma:interpretation>
                <emma:interpretation id="interp14" emma:lang="en-IN" emma:confidence="0">
                  <emma:literal>UA,</emma:literal>
                </emma:interpretation>
              </emma:one-of>
            </emma:emma>
          </inkml:annotationXML>
          <inkml:trace contextRef="#ctx0" brushRef="#br0" timeOffset="30028.3289">5402 316 54,'0'0'114,"0"0"-5,-3-6-11,3 6-3,0 0 0,0 0-6,0 0-5,0 0-6,0-7 0,0 7-1,0 0-5,0 0-2,0 0-15,0 0 7,0 0-3,0 0-4,0 0-6,0 0-6,0 0-10,0 0-1,0 0-7,0 0-2,0 0-4,0 0 2,0 0-5,0 0 1,-3 20-6,3-14 5,0 2-4,3 6-1,-6 2 6,6 3 2,0-3 9,2 14 9,1-3-1,2-1 3,1 3 5,-1-3-6,5 3 0,-5-3 4,3 0-2,1 0-3,-4-4-4,5-1 1,-5-2-1,3-4-3,-2 1-6,3-5-2,-5 2 1,3-5-1,1 6-2,-2-7-8,-2 0 7,2-5 1,4 2-3,0 0-3,1-1 2,5-3-1,-10-1-7,4-1 4,3-5 0,-1 0-3,-3 1 1,2-4 2,-2-3 0,-1 0 0,-3-1-11,5-5 6,-2 4-4,-1-10 4,-3 8-4,1-8 5,5 1-3,-5-3 3,0 0 1,1 2 13,-6-1 1,4 2-4,-3-3-1,-2 1 1,0 7-5,1 1 12,-3 5 5,0-7-4,3 6-2,-3-1-1,0-1-4,0 7 1,0-1 2,0-2-4,-2 5 4,-2 0-3,2-4-7,0 8 2,2 3-3,-3-11-1,0 7-1,3 4-4,-5-7 0,5 7 0,-3-7-4,3 7-1,0 0-2,-9 0 0,9 0-3,0 0 1,-8 8 1,6 2-1,-4 4 0,0 4 2,-1 1 0,3 5-3,-1 4 4,-5 10 0,7 5 9,-3-3-4,1 2-2,-1 2 6,3-7-1,6 0 2,-6 0-3,6-5 1,3-1 2,2-1 0,3-2 1,3-2 8,5-2-9,10 4-3,-1 0-9,-1-11-34,2-1-41,4-7-67,6 0-77,-7-7-222,12-2-481,-3-6 213</inkml:trace>
          <inkml:trace contextRef="#ctx0" brushRef="#br0" timeOffset="30765.8009">6426 587 163,'0'0'174,"0"0"-15,0 0-17,0-9-16,0 9-13,0 0-16,0 0-7,0 0-7,0 20 6,0-8-5,0 2-5,0 6 6,-2 5-4,-1 1-1,0 0-2,0 4-9,-3 2 3,1-2-8,-1-3-5,1 1 4,-2 0 1,7-2-10,-3-3-9,-3 0-3,6-9 9,0 3-6,-3-1-2,1-6-5,2 3-7,0-5 6,0 1-6,-5-3-3,5 0-4,-1 1 3,1-7 11,0 6 5,0-6 1,0 0 3,0 0 6,0 0 1,0 0-3,0 0-10,0 0-4,6-27-3,-4 17 2,1-6-7,-3-3-1,0 2-6,0-6-5,0-2 3,3-1-3,0 1-2,0-2-4,-3-1-3,2 1-3,3 0-2,-4-2 3,6 2-4,-1 1-1,2 2 10,-2-2-11,-3 11 0,-1-4 0,7 5-1,1-8-1,-2 7 1,0 4 1,-2 1-1,0 0-2,5 3 1,-6-4-1,8 8-4,1-5 4,0 4 2,4-2-1,-3 2-4,3 4 2,-1 0 1,-1 4-3,0 5 1,1 3 2,-1 7-1,0 3-2,1 2 5,-3 4 1,-1 1-4,-2-1 3,0-1 1,-4 3 3,0 10-3,-3-11 0,2-2 0,-5 0 8,3 2-7,-4-2-6,3 1-23,-3-4-7,0 1-28,3-1-20,-3 1-35,0-6-24,0-3-23,5-4-42,-5 0-190,0-1-430,0-2 191</inkml:trace>
          <inkml:trace contextRef="#ctx0" brushRef="#br0" timeOffset="31131.7203">6521 850 171,'0'0'183,"0"0"-2,9-6-18,-4 2-17,-5 4-15,13-5-9,-9 3-19,6-3-7,-1 3-5,1 0-11,6-2-7,-2 1-11,2-2-23,1 2-31,7-4-29,-2 1-31,-2 1-41,4 0-155,1-1-268,-4-2 119</inkml:trace>
          <inkml:trace contextRef="#ctx0" brushRef="#br0" timeOffset="31547.9585">7328 644 211,'0'0'222,"0"0"-1,-6-3-6,6 3-9,0 0 1,0 0-22,0 0-20,0 0-12,0 0-13,0 0-9,0 0-12,0 0-11,0 0-12,0 0-11,0 0-6,22-5-12,-12 0-2,4 3-7,0 2-7,3-4-6,1 3-4,-1-2-3,4 3-4,-4-3-4,1 0-6,1 1-27,0 0-25,-1 1-39,3-4-50,-4 5-37,4-1-45,-2-4-206,1 4-439,-5 1 194</inkml:trace>
          <inkml:trace contextRef="#ctx0" brushRef="#br0" timeOffset="31736.7941">7426 917 123,'0'0'153,"-9"7"-3,9-7-5,0 4-4,0-4-7,0 0-1,-3 7-11,3-7 0,0 0-1,6 8-1,-6-8 1,10 2-7,-6 2-10,3-3-9,2 3-8,1-2-4,1-2-1,-2 0-5,10 1-3,0-1-10,3 0-2,5-1-9,-3 1-2,3-1-3,-7 0-5,2-4-6,-1 1-13,-1 4-21,1-3-26,-4-4-47,-2 3-27,2 1-53,0-3-54,-6 0-153,-1 0-387,1 1 171</inkml:trace>
        </inkml:traceGroup>
        <inkml:traceGroup>
          <inkml:annotationXML>
            <emma:emma xmlns:emma="http://www.w3.org/2003/04/emma" version="1.0">
              <emma:interpretation id="{DC242D88-AA00-40E5-B696-2D6DEB8030CC}" emma:medium="tactile" emma:mode="ink">
                <msink:context xmlns:msink="http://schemas.microsoft.com/ink/2010/main" type="inkWord" rotatedBoundingBox="11956,5464 15383,5556 15351,6744 11925,6653"/>
              </emma:interpretation>
              <emma:one-of disjunction-type="recognition" id="oneOf3">
                <emma:interpretation id="interp15" emma:lang="en-IN" emma:confidence="0">
                  <emma:literal>72mls</emma:literal>
                </emma:interpretation>
                <emma:interpretation id="interp16" emma:lang="en-IN" emma:confidence="0">
                  <emma:literal>72m/s</emma:literal>
                </emma:interpretation>
                <emma:interpretation id="interp17" emma:lang="en-IN" emma:confidence="0">
                  <emma:literal>72mIs</emma:literal>
                </emma:interpretation>
                <emma:interpretation id="interp18" emma:lang="en-IN" emma:confidence="0">
                  <emma:literal>72mfs</emma:literal>
                </emma:interpretation>
                <emma:interpretation id="interp19" emma:lang="en-IN" emma:confidence="0">
                  <emma:literal>72m</emma:literal>
                </emma:interpretation>
              </emma:one-of>
            </emma:emma>
          </inkml:annotationXML>
          <inkml:trace contextRef="#ctx0" brushRef="#br0" timeOffset="33437.4297">8481 651 90,'0'0'130,"0"0"-4,0 0-6,0 0-6,0 0-7,0 0 2,0 0-2,0 0-5,0 0-2,0 0 0,0 0 3,-7-1-9,7 1 4,0 0-2,0 0 3,0 0-3,0 0-6,0 0-4,0 0-5,0 0-10,0 0-10,0 0-5,-3-7-4,3 7-8,0 0 0,0-11-4,0 11-4,0 0-4,3-8-5,-3 8-2,0-7-1,0 0-6,0 7 1,0-13-5,-3 7 2,3-1 6,0 7-4,0-15 2,0 4 1,-2 1-4,-2 0-2,4 1 7,-2-3 12,4 4-6,-4-2-1,-1-1-4,3 2-3,-3-4 1,-4 6-4,7 1 1,0-3-4,-1-2-8,1 4 1,-3 0-5,3 2 8,3-3-9,-3 8 0,-3-10 1,3 10 3,0-7-4,0 7-1,0 0-3,4-6 1,-4 6 1,15-2-4,-6 2 5,2-4-5,0 4 3,2 4-1,-2-2 0,3-2 1,5 1 2,0 3 0,-1-1-3,8 1 3,3 0 0,-1-3 2,2 2-4,-1 1-1,4 1 0,-3-3 4,0-2-3,0 4-1,-1-4 0,-11 0 2,0 0 1,-2 0-2,-5 1-1,-2-1 3,1-1 2,-10 1-5,14-4 5,-11-1-2,-3 5 2,11-6 0,-11 6 2,2-3 1,-2 3-1,0 0 2,3-5-2,-3 5-2,0 0-1,0-7 1,0 7-1,0 0 1,-5-7 0,5 7-1,0 0-1,0 0-1,0 0 2,0 0-6,0 0 0,0 0 1,0 0-2,0 0 0,0 0 2,-11 12 0,8-2 3,-8 8-4,-2 5 2,-3 12 2,1 3 0,-6 2 4,-1 0 0,-3 7 5,-7 18 4,2-17 7,-3 15-2,9-15 5,-1 0-2,-2 0 5,5 0-5,3-5 1,3-4-2,3-2-2,1-1-4,4-10 3,3-2-1,2-4-2,3-3 0,-2 1-5,2-4 6,0-1-17,2-2-20,0-2-27,-2-5-37,6 2-57,-1-5-37,-5-1-43,15-1-199,1-6-456,-3-3 202</inkml:trace>
          <inkml:trace contextRef="#ctx0" brushRef="#br0" timeOffset="34100.4565">9234 739 92,'-1'-12'152,"1"12"-7,0-7-18,0 1-13,0 6 2,-3-13-2,3 11-3,0-7-13,3 6 1,-6-8-9,3 11-11,0-14-13,3 6 5,-3 1-7,3-3-6,2 2-2,1-6-7,2 2-6,0-2-5,4 3-2,0-2-5,0 5 0,4-4-11,1 3 1,1 1 1,1-3-4,4 4-3,1 3-4,-10 1 3,7 2-2,9-2-4,-10 6 3,1 0-4,3 9-1,-7-1 0,2 4 0,-2 4-4,-9-3 2,2 5 1,-1 4 2,-6 1 3,-1-2 2,-5 1 4,-3 0-3,-7-2 1,-1 4 6,-1-1 3,0-2 0,-3-2 8,2 0-1,2-3 12,-2 0-5,4-3 11,-1-2 5,-1-1 0,3 2-4,-3-7-2,4 0-8,5 0 9,-1-2-9,-3-1-5,7-2-2,-1 1 2,3-4 2,-6 9 8,6-9 2,-4 4 1,4-4-4,0 0 5,0 0-8,0 0-4,0 0-6,21-2 9,-21 2-13,28-9-2,-1 5-3,5 2 1,-2-4-7,0 4-1,16-4-11,-7 0-26,6-1-6,-6 1-39,-7 1-27,2-2-36,-2 4-42,0-4-46,-2-2-218,-2 0-472,-1-1 209</inkml:trace>
          <inkml:trace contextRef="#ctx0" brushRef="#br0" timeOffset="34903.8097">10224 589 153,'0'0'159,"1"-5"-16,-1 5-14,0 0-18,0 0-7,0 0-10,0 0-14,8 22 2,-6-11-11,4 4-1,0 3-11,-1-1 2,0 3-13,1-5-3,1 4 1,-1 6-3,0-6 6,-3 6 4,4-6-1,-1-2-6,-3 0-6,0-6-6,-3 1-3,2-1-1,1-1-1,-1-1 9,-2 0 2,0-4 7,0 1 7,0 0 8,0-6 12,0 7 0,0-7-2,0 0-4,0 0-1,0 0-9,0 0 0,0 0-10,-7-19-1,7 12-8,0-2-2,2-6-6,1 4 2,-1-4-7,2-1-1,0-2-5,0 1 0,4-1-3,5 1-1,-5 1-1,4 0 0,3 1-5,0 1-4,1 0 5,2 2-7,-4 1-3,0 4 0,-4 2-3,-1-2 3,4 4-4,-5 0 1,1 2-4,-9 1-2,17 4-1,-10 0 2,1 2-6,-2 1-3,0 3 0,1-1-1,-1 3-1,-3 2-3,2-2 1,1 7-1,0-5 1,-2-1-1,0 4 2,0-3-2,-1 0 7,-2-2 2,1-3-1,3 1-1,-4-1-4,1-1-1,1 0 4,-3-3 0,1 1 0,-1-6 9,0 7 0,0-7 7,2 6 5,-2-6-3,0 0 4,0 0 4,0 0 1,0 0 5,-6-20-5,4 13 8,1-5-2,1 2-1,0-1 0,0-4-3,3-2 2,3 0-3,-1-4-1,-2 2 0,3 0 1,2-4-2,2 9-2,-7-6-2,8-3 1,-2 8 0,4-3-2,-5 6 3,1 1 1,-4 1-2,5 3-3,-7-2-1,3 5 0,-1 1 1,4 2-1,-9 1 0,0 0-1,18 8 1,-12-1 0,-1 5 0,1-1 4,-1 3-2,4 2-2,-5 1 2,2 1-1,-1 6 2,4 4 1,-3-5-3,-2 3-1,-4 0 0,6 0 2,-1-3-1,-1 4 1,1-1-12,1-3-14,1 3-23,-1-5-24,-1-2-25,-4 1-41,6-7-37,1 1-33,-7-1-175,4-2-410,-2-4 181</inkml:trace>
          <inkml:trace contextRef="#ctx0" brushRef="#br0" timeOffset="35286.7483">11384 259 207,'0'-5'255,"0"-2"-14,-3-2-18,-1 3-21,4 6-16,-7-8-6,2 2-11,3 3-21,2 3-14,-9-1-16,9 1-13,0 0-5,-18 11-6,12-4-6,0 9-12,-2 6 3,1 3 9,0 1-13,0 2-6,1 11-1,3 2 4,-4 3-3,3 2-3,4-3 0,-2-2-7,2 0-7,0 2 1,-1-2-5,-3 0-11,3 2-1,-1-2 2,-1 2 0,0-4-5,1-2-7,-2 3 3,-1-13-6,3 1-23,1-1-16,-6-1-32,3-4-28,0 3-36,0-8-45,1 1-49,3-4-30,-4 1-37,1-8-148,0 5-457,1-5 202</inkml:trace>
          <inkml:trace contextRef="#ctx0" brushRef="#br0" timeOffset="35740.566">11871 538 152,'-2'-7'159,"-1"1"1,3 6-9,-7-11-6,4 9-17,3 2-5,-12-3-18,4 3-8,8 0-8,-26 0-2,17 1 0,-10 6 2,3-7-6,-3 8-9,2-2-7,1 1-8,0 2-5,2-1-7,0 2-4,0 3-4,3-3-2,-2 5-2,2-1-3,1 1-4,4 4-2,0-1-1,3 0-3,4 1-6,-1-4 1,5 4 1,0-1 1,6-4-7,1 5 2,3 0-2,5-1 2,-1-2-5,2 1-1,-1 6-1,-3-8 0,2 3-2,-6 0 3,4 1-5,-5-2-2,-5 0 7,5-3-2,-9 3 2,3-1 0,-1-5 1,-4 0 2,-1 0 9,0-3 4,-1 3 5,-4-6 0,-3 2 1,0-5-6,-4-1 0,-3 3-3,-5-8-27,2 0-11,-4-4-41,-1 1-34,5-4-64,-4-4-234,3 4-421,3-3 186</inkml:trace>
        </inkml:traceGroup>
        <inkml:traceGroup>
          <inkml:annotationXML>
            <emma:emma xmlns:emma="http://www.w3.org/2003/04/emma" version="1.0">
              <emma:interpretation id="{A116BA61-540E-49AF-9CAC-D81006154446}" emma:medium="tactile" emma:mode="ink">
                <msink:context xmlns:msink="http://schemas.microsoft.com/ink/2010/main" type="inkWord" rotatedBoundingBox="16196,5455 16822,5471 16791,6638 16165,6621"/>
              </emma:interpretation>
              <emma:one-of disjunction-type="recognition" id="oneOf4">
                <emma:interpretation id="interp20" emma:lang="en-IN" emma:confidence="0">
                  <emma:literal>r</emma:literal>
                </emma:interpretation>
                <emma:interpretation id="interp21" emma:lang="en-IN" emma:confidence="0">
                  <emma:literal>R</emma:literal>
                </emma:interpretation>
                <emma:interpretation id="interp22" emma:lang="en-IN" emma:confidence="0">
                  <emma:literal>a</emma:literal>
                </emma:interpretation>
                <emma:interpretation id="interp23" emma:lang="en-IN" emma:confidence="0">
                  <emma:literal>4</emma:literal>
                </emma:interpretation>
                <emma:interpretation id="interp24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551721.8522">12934 1301 45,'0'0'65,"0"0"-4,0 0-4,0 0 6,0 0-5,0 0-7,0 0 15,0 0-6,0 0 24,0 0-16,0 0-6,0 0 13,0 0-6,0 0 4,0 0-1,0 0-2,0 0-1,0 0-7,0 0-8,0 0 5,0 0-10,0 0-4,-8-17-1,8 17-6,-3-7 2,3 2-1,0 5-6,-3-13-5,3 7-8,0-1 8,0-2 7,0 0-1,0-2-3,-2-1-2,2-2-1,0-3-6,2 1 3,-2-3-1,3 1-2,-1-1 2,1-3-4,2-3-6,-4 5 3,4-2 3,-2 4-6,0-5 0,-1 7 0,3-2-6,-5-3 4,1 3-3,1-2-1,-2-5-1,1 8-3,-1-3 6,-1 1-6,2-7 4,-2 8 0,1-9 5,1 2 3,-1 3-10,-3 3 5,3-6 3,-1 6 1,-4-6-2,3 2-7,-1 2 7,-2 1-3,1-5-2,-1 7 1,2-2 1,1-1-5,-1-4-3,3 6 7,0 2 0,0-8-5,-2 7 1,4-1 0,-2 1-2,0 2-2,0 2 2,3-2-5,-6 0 10,3 5-3,0-1 1,0 4-1,-2-3-1,1 3 2,1-2-1,0 3-1,-3 3 0,3-2 1,0 6-4,0-10-1,0 10 2,3-7-2,-3 7 2,0-6-6,0 6 3,0 0-1,0 0-3,-3-8 4,3 8-4,0 0-1,0 0 6,0 0-6,0 0 3,0 0-1,0 0 2,0 0-1,0 0-2,-8 19 4,6-12-1,1 0 0,-3 1-1,3 2 1,-4 2 0,2-4-1,-3 5 1,-1 1 2,-1 2-4,0-4 0,-3 3 3,3 1-4,-1 1 6,-2-1-3,1 1 3,-1 1-5,7-2-1,-6-1-1,5 10-4,-4-7 2,3 3 2,-2-4 3,1 5 1,-4-2 1,7-3 4,-6 1-4,2-3-3,-1-1 4,2 2 0,3-4-6,0-1 6,1-2 1,0-1-7,0 1 2,1-2 2,2 0-1,-4-1 1,8 2-1,-4-8 1,-4 7-6,4-7 3,-2 7 0,2-7 2,0 5 0,0-5 3,0 0 0,0 0 3,0 0-3,0 0-1,0 0 1,6-19 1,-6 12-4,2-4 6,1 1-4,3-6 0,-2 1 0,4-11 0,-2 7 3,2 1-1,4-4-3,-4-4-1,-1 11-3,4-10 1,1 2-3,-1 1-2,4 1 7,-4 2-2,-3 3 2,3 0-7,-3 0 7,1 0-3,-3 1-3,5 3 2,-3-1-3,-1 2 11,-4 2-7,3-3 6,-1 4 0,-2 0-2,2 1 1,-4-2-2,4 2 0,-3 4 3,-1-3-1,-1 6 1,5-9-1,-5 9-1,2-7-2,-2 7-2,4-4-1,1 0 2,-5 4 0,0 0 4,10-2 4,-10 2-7,12 2-5,-12-2 5,14 7-4,-6-2 3,0 1-9,5 6 13,0-2-1,1 1 0,5 4 2,1 7-4,1-3 2,1-5-11,8 6-33,-5-6-26,15 2-39,1 5-55,-11-9-109,-2 1-297,-7-8 132</inkml:trace>
        </inkml:traceGroup>
      </inkml:traceGroup>
    </inkml:traceGroup>
    <inkml:traceGroup>
      <inkml:annotationXML>
        <emma:emma xmlns:emma="http://www.w3.org/2003/04/emma" version="1.0">
          <emma:interpretation id="{F0C06D31-C6BB-48A9-9CDD-B80AEAFB6966}" emma:medium="tactile" emma:mode="ink">
            <msink:context xmlns:msink="http://schemas.microsoft.com/ink/2010/main" type="paragraph" rotatedBoundingBox="9484,6944 14637,6969 14633,7843 9479,78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6DE5CD3-1297-4157-AEF8-F208B0709FE0}" emma:medium="tactile" emma:mode="ink">
              <msink:context xmlns:msink="http://schemas.microsoft.com/ink/2010/main" type="line" rotatedBoundingBox="9483,6944 14637,6969 14633,7843 9479,7818"/>
            </emma:interpretation>
          </emma:emma>
        </inkml:annotationXML>
        <inkml:traceGroup>
          <inkml:annotationXML>
            <emma:emma xmlns:emma="http://www.w3.org/2003/04/emma" version="1.0">
              <emma:interpretation id="{AE4F4FE4-5C19-45BC-9C43-F33FDEEAFB59}" emma:medium="tactile" emma:mode="ink">
                <msink:context xmlns:msink="http://schemas.microsoft.com/ink/2010/main" type="inkWord" rotatedBoundingBox="9484,6944 11068,6951 11065,7620 9480,7612"/>
              </emma:interpretation>
              <emma:one-of disjunction-type="recognition" id="oneOf5">
                <emma:interpretation id="interp25" emma:lang="en-IN" emma:confidence="0">
                  <emma:literal>he</emma:literal>
                </emma:interpretation>
                <emma:interpretation id="interp26" emma:lang="en-IN" emma:confidence="0">
                  <emma:literal>her</emma:literal>
                </emma:interpretation>
                <emma:interpretation id="interp27" emma:lang="en-IN" emma:confidence="0">
                  <emma:literal>h:</emma:literal>
                </emma:interpretation>
                <emma:interpretation id="interp28" emma:lang="en-IN" emma:confidence="0">
                  <emma:literal>ho</emma:literal>
                </emma:interpretation>
                <emma:interpretation id="interp29" emma:lang="en-IN" emma:confidence="0">
                  <emma:literal>ht</emma:literal>
                </emma:interpretation>
              </emma:one-of>
            </emma:emma>
          </inkml:annotationXML>
          <inkml:trace contextRef="#ctx0" brushRef="#br0" timeOffset="38579.5737">5995 1694 111,'-2'-5'128,"2"-3"-14,0 8-6,-5-7 2,4 0-1,1 7-1,0-10-2,0 10-2,1-8-2,-1 8-3,-1-7-3,1 7-6,0 0-5,0-8-4,0 8-2,0 0-9,-2-9-2,2 9-7,-3-6-1,3 6-7,0 0-8,0 0-2,-2-3-7,2 3-5,0 0-6,0 0-2,0 0-3,0 0-2,7 21-2,-7-14-2,6 6-2,-4 5 4,2 3 3,-1 3 1,4 3-1,-3 4 0,-2 7-3,1-6-1,0-2-2,-3 10 1,2-6-1,3-4-1,-5 3 2,1 3 0,-1-9-2,3-1-4,-3 0-1,4-2 6,-3-4-5,-2-4-5,2 4 6,4-4 2,-5-8-9,1 3 6,4-4-1,-5 1 1,0-2 0,0-6 1,0 8 11,0-3 6,0-5 10,2 6 4,-2-6 3,0 0 6,0 0 0,0 0-3,0 0-5,0 0 5,12-21-13,-12 16-2,5-6-3,-2 4-1,1-3-3,-1 1-3,1-7-3,3 4 4,-1-4-9,2-1 1,0 3-5,1 0-1,-2-4 0,1-1-1,-2 4 1,5 1-2,-3-4-3,1 4 3,-4-2 0,5 5-4,-4 3-1,2-6 4,-2 6-2,-3 4-3,4-5 0,-3 2 0,0 1-1,0 3-1,3 2-1,0-3 3,-7 4 0,15 0-5,-15 0 4,17 4-2,-6 3 2,2 3-1,1 0-2,0 4 2,-4 1-2,2-3 5,3 3-3,-3-1 1,2 8-1,1-8 1,-7 1 0,4 1 0,-7 0-2,4 0-10,-4-6-7,2-1-14,-4 6-16,0-6-22,-3 3-25,0-5-41,-3 0-35,3 2-37,-5-1-190,-1-5-432,-1 1 191</inkml:trace>
          <inkml:trace contextRef="#ctx0" brushRef="#br0" timeOffset="38954.9193">6840 1992 131,'0'0'197,"0"0"1,0 0-15,-9-1-5,9 1-5,0 0-9,0 0-6,0 0-14,0 0-12,0 0-14,0 0-9,15-10-10,-4 7-7,5 0-10,3 3-9,10-4-4,-4 0-4,7 4-8,2-7-10,-2 3 0,11-4-5,-15 8-15,2-4-19,-11-1-28,5 0-36,-7 1-29,2 3-31,-3-5-37,0 5-30,-5-3-147,-2 4-358,-9 0 158</inkml:trace>
          <inkml:trace contextRef="#ctx0" brushRef="#br0" timeOffset="39316.4581">6895 2185 202,'0'0'199,"0"0"-8,0 0 2,-3 5-9,3-5-4,0 0-8,0 0-9,0 0-9,0 0-11,0 0-7,0 0-8,0 0-4,11 4-4,-11-4 1,14 0-7,-4 3-7,-10-3-6,24-3-9,-9 6-7,4-3-7,2 0-6,11 0-3,-2-3-12,3-1-7,11 4-4,2-5-2,4 4-3,-1-3-3,4-2-10,-8 5-13,-2-9-11,-8 7-20,-7-3-13,-7 4-19,-2-2-26,-7 3-27,-2-1-38,-4 1-49,-6 1-39,0 0-212,0 0-474,0 0 210</inkml:trace>
        </inkml:traceGroup>
        <inkml:traceGroup>
          <inkml:annotationXML>
            <emma:emma xmlns:emma="http://www.w3.org/2003/04/emma" version="1.0">
              <emma:interpretation id="{CCD056F7-B76F-4CF3-AB75-9382E92EFCBB}" emma:medium="tactile" emma:mode="ink">
                <msink:context xmlns:msink="http://schemas.microsoft.com/ink/2010/main" type="inkWord" rotatedBoundingBox="11894,7054 12499,7056 12495,7833 11890,7830"/>
              </emma:interpretation>
              <emma:one-of disjunction-type="recognition" id="oneOf6">
                <emma:interpretation id="interp30" emma:lang="en-IN" emma:confidence="0">
                  <emma:literal>A</emma:literal>
                </emma:interpretation>
                <emma:interpretation id="interp31" emma:lang="en-IN" emma:confidence="0">
                  <emma:literal>%</emma:literal>
                </emma:interpretation>
                <emma:interpretation id="interp32" emma:lang="en-IN" emma:confidence="0">
                  <emma:literal>¥</emma:literal>
                </emma:interpretation>
                <emma:interpretation id="interp33" emma:lang="en-IN" emma:confidence="0">
                  <emma:literal>b</emma:literal>
                </emma:interpretation>
                <emma:interpretation id="interp34" emma:lang="en-IN" emma:confidence="0">
                  <emma:literal>H</emma:literal>
                </emma:interpretation>
              </emma:one-of>
            </emma:emma>
          </inkml:annotationXML>
          <inkml:trace contextRef="#ctx0" brushRef="#br0" timeOffset="40420.3699">8411 1794 6,'0'0'149,"0"-9"1,-10 4-5,10 0-2,0-1-2,0 6-3,-1-12-5,-2 9-1,3 3 3,0-9 3,0 9-3,0-7-1,0 7-4,0-7-8,0 7-6,0 0-13,-7-5-9,7 5-14,0 0-10,0 0-8,0 0-6,0 0-1,7 19-4,-7-7-4,4 6 5,6 0 3,-4 5 0,-1 2-5,-2 5-5,4-8-4,-4 7-6,-2-3 5,2 2-3,4 0 0,-3-2 2,1 0 8,0-1-12,0 1-3,1 1-4,-1-9-2,0 1-3,-2-5-1,-2 5-2,4-8 0,-3 4-4,2-8-15,-2 4-21,-2 0-25,0-3-28,1 3-37,-1-4-23,5-2-35,-5-2-29,0-3-26,5 7-186,-5-7-443,5 0 196</inkml:trace>
          <inkml:trace contextRef="#ctx0" brushRef="#br0" timeOffset="40982.0966">8481 2115 118,'0'0'188,"4"-8"-7,-4 8-15,10-4-16,-10 4-16,9-7-13,-2 5-8,5-3-3,-1 4-16,3-1-12,4-6-5,-1 7-8,10-2-6,-6 0-6,7 2-1,-1 1-6,0-3 5,-5 3-3,5-4-2,-8 2-4,4-3-6,-2 1-1,-2 1-3,0-1 8,-5 1 3,0-2-2,1-1-5,-3 0 0,-4 4 1,2-5 4,-1 2-3,-1-2-4,-2 3 2,1-3-6,-4 5 1,2-7-1,1 3-3,-4 5 2,-2 1-3,3-12-6,0 5 4,-2 0-3,4 2-2,-10-3-6,5 8-1,0-13 0,0 8 0,-1-5 5,1 1 4,-3 0-1,1 1-6,1-1 1,-1 2 0,2-2-5,-5 0 3,5 0-4,-5 0 0,2 1-2,-1-1-2,0 0 0,0 2 1,-3-1 0,6 1 3,-6 0 0,6 1 1,-4 0-4,-1 3 3,4-3 3,-3-1-4,5 7 3,-4-9-1,4 9-1,-3-2 2,3 2 2,0 0-6,0 0-1,-7-5-3,7 5 0,0 0-3,0 0 2,5 22 1,-3-12 3,1 7-1,-3 7 6,1 2 11,1 1-2,-1 2-5,4 3 2,-3 6 1,3-1 5,-4 3-3,4-10 1,-4 1 1,4-3-1,-2 2 7,2 0-20,-2-5 3,2 1-5,1 0-24,-3-2-26,1-7-37,2 1-36,-6-3-38,3 3-68,2-7-61,-5 1-192,0-4-510,-3-1 225</inkml:trace>
          <inkml:trace contextRef="#ctx0" brushRef="#br0" timeOffset="42667.6963">8553 2283 78,'0'0'99,"0"0"-3,0 0-17,0 0 1,0 0 3,0 0-3,0 0-8,0 0 4,-9-4-2,9 4 3,0 0-8,0 0 1,0 0-2,0 0 5,-5-6-6,5 6-7,0 0 4,0 0-1,0 0-5,0 0-5,0 0-2,0 0-9,0 0-4,0 0-7,0 0 2,0 0-5,-5 19 0,4-12 3,-1 1 12,2 3-4,-3 0-6,3 3 10,0-2-1,0 2-3,0-2-4,0 2-3,0-2-1,0-1-4,-2 3-6,2-6 5,-1 6 0,2-7-4,1 3-5,-2-4-9,0 2-27,0-4-38,0 2-49,3 0-37,-3-6-50,6 2-106,-6-2-321,0 0 142</inkml:trace>
        </inkml:traceGroup>
        <inkml:traceGroup>
          <inkml:annotationXML>
            <emma:emma xmlns:emma="http://www.w3.org/2003/04/emma" version="1.0">
              <emma:interpretation id="{54EE5576-4387-40C2-AA89-A6D5804AB6CE}" emma:medium="tactile" emma:mode="ink">
                <msink:context xmlns:msink="http://schemas.microsoft.com/ink/2010/main" type="inkWord" rotatedBoundingBox="13668,7254 14636,7259 14634,7594 13666,7589"/>
              </emma:interpretation>
              <emma:one-of disjunction-type="recognition" id="oneOf7">
                <emma:interpretation id="interp35" emma:lang="en-IN" emma:confidence="0">
                  <emma:literal>m</emma:literal>
                </emma:interpretation>
                <emma:interpretation id="interp36" emma:lang="en-IN" emma:confidence="0">
                  <emma:literal>M</emma:literal>
                </emma:interpretation>
                <emma:interpretation id="interp37" emma:lang="en-IN" emma:confidence="0">
                  <emma:literal>n</emma:literal>
                </emma:interpretation>
                <emma:interpretation id="interp38" emma:lang="en-IN" emma:confidence="0">
                  <emma:literal>r</emma:literal>
                </emma:interpretation>
                <emma:interpretation id="interp39" emma:lang="en-IN" emma:confidence="0">
                  <emma:literal>p</emma:literal>
                </emma:interpretation>
              </emma:one-of>
            </emma:emma>
          </inkml:annotationXML>
          <inkml:trace contextRef="#ctx0" brushRef="#br1" timeOffset="73601.3826">10189 1974 70,'0'0'104,"-3"-6"-16,3 6-1,0 0-8,-8-3 6,8 3-4,-2-7 3,2 7-5,-1-6-6,1 6-2,0 0-10,-10-4 11,10 4-11,-1-4-2,1 4-5,0 0-3,0 0-5,0 0-6,0 0-3,0-12-5,0 12-3,0 0-8,12-3-2,-9 1-2,10 2-1,-13 0 2,21 0-4,-10 0-1,0 2 2,6-4-13,-1 5 8,0-1 7,-2 2-7,3 4-4,-2-1-5,-1 2 4,-3-1 1,3 2-5,0 3 3,-4-2 4,4-1-4,-9 3-4,1 0 3,4 5 2,-6-4-2,-1-2 2,4 2-6,-7-6 1,3 3-1,-3 0-5,0-3 5,0-1 2,-3 0 2,3 1 0,-3-3-4,-4-2 3,3 4-1,0-4 5,4-3-1,-12 0-3,12 0 1,0 0 1,0 0 4,-14-3 0,14 3-14,-8-10 14,8 8 2,-4-5-7,4 7 1,0-11 5,7 4-2,-7 0-3,5-1-5,1-3 6,0 3-5,2-4 3,2-1-3,-3 2 2,3-4-4,1 4 10,0-2-12,2 3 6,-4-1 2,4 0-4,-5 3-1,4-1-5,-4 4 2,3-1 2,-3 1 2,5 1-3,-4 3 3,-1-2-2,-8 3 2,21 4-5,-10-2-2,-2 0 2,2 3-9,-3 1 8,0-1-2,5 5-2,-5 4 2,-2-5-8,-1 0 7,0 6-8,1-3 2,0 2-1,-3-3-3,1 1-8,2 0 9,-5-3-2,3-2-3,-1 3 4,-3-4 10,3-2-6,0 2 5,-3-6-6,0 8 12,0-5 1,0-3-5,0 0 4,0 0 0,0 0-2,0 0 3,0 0 3,5-19 3,-5 13-9,0-4 5,3 1 10,-3-1 11,3-5-10,0 1-5,2-1 14,-2 4 1,4-2 3,-4 0-9,5 1-3,1-2 3,-4 6 3,4 4-3,-4-7-1,5 4 1,-1 2 6,1 2-7,7 3 6,-1 0-1,0 0 3,2 4-2,3 2 4,-2 4 0,3 0-3,0 5-2,-3-4 1,0 8-3,-1-1-2,-1 0 0,-3-3-1,4 5-3,-3-2-2,-7 0-3,0 0-9,2-2-18,-6 2-23,3 3-38,-4-9-33,-6 4-41,1-6-87,-3 6-264,1-7 117</inkml:trace>
        </inkml:traceGroup>
      </inkml:traceGroup>
    </inkml:traceGroup>
    <inkml:traceGroup>
      <inkml:annotationXML>
        <emma:emma xmlns:emma="http://www.w3.org/2003/04/emma" version="1.0">
          <emma:interpretation id="{33AAC6D9-1ED1-4ED8-B23C-C521ECAE3F1D}" emma:medium="tactile" emma:mode="ink">
            <msink:context xmlns:msink="http://schemas.microsoft.com/ink/2010/main" type="paragraph" rotatedBoundingBox="3422,7739 16868,8015 16841,9348 3394,9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53BE37-D502-4C21-9F82-56978ECE7C78}" emma:medium="tactile" emma:mode="ink">
              <msink:context xmlns:msink="http://schemas.microsoft.com/ink/2010/main" type="line" rotatedBoundingBox="3422,7739 16868,8015 16841,9348 3394,9072"/>
            </emma:interpretation>
          </emma:emma>
        </inkml:annotationXML>
        <inkml:traceGroup>
          <inkml:annotationXML>
            <emma:emma xmlns:emma="http://www.w3.org/2003/04/emma" version="1.0">
              <emma:interpretation id="{3ED31711-3CB8-4723-8739-0122AD4C3153}" emma:medium="tactile" emma:mode="ink">
                <msink:context xmlns:msink="http://schemas.microsoft.com/ink/2010/main" type="inkWord" rotatedBoundingBox="3418,7933 5124,7968 5109,8666 3404,8631"/>
              </emma:interpretation>
              <emma:one-of disjunction-type="recognition" id="oneOf8">
                <emma:interpretation id="interp40" emma:lang="en-IN" emma:confidence="0">
                  <emma:literal>Ball</emma:literal>
                </emma:interpretation>
                <emma:interpretation id="interp41" emma:lang="en-IN" emma:confidence="0">
                  <emma:literal>Barn</emma:literal>
                </emma:interpretation>
                <emma:interpretation id="interp42" emma:lang="en-IN" emma:confidence="0">
                  <emma:literal>Bain</emma:literal>
                </emma:interpretation>
                <emma:interpretation id="interp43" emma:lang="en-IN" emma:confidence="0">
                  <emma:literal>Bath</emma:literal>
                </emma:interpretation>
                <emma:interpretation id="interp44" emma:lang="en-IN" emma:confidence="0">
                  <emma:literal>Bail</emma:literal>
                </emma:interpretation>
              </emma:one-of>
            </emma:emma>
          </inkml:annotationXML>
          <inkml:trace contextRef="#ctx0" brushRef="#br1" timeOffset="49220.1467">-55 2718 9,'0'0'151,"-4"-9"0,0 4-9,1-2-2,-2 3-7,5 4-14,-6-5-2,6 5-7,-7-7-3,6 0-13,1 7-5,-2-4-15,2 4-4,0 0-9,0 0-5,0 0-9,0 0-5,0 0-2,2 20 3,-1-10 4,4 8 0,0 1-2,-2 6-3,-2 1 6,3 0 0,-1 4-6,3-2 7,2 9-2,-2-8-3,1-1-3,-3 1-5,4-6 3,-1 3-7,0-1-2,-5 0-1,3 1-1,-2-6-4,2-3-2,-5 2-2,1 0 0,4-5-3,-5 3-3,0-3 3,2-2-2,-2-3-2,0 2-4,0-4 2,0 0-1,0-1 0,0 1 4,0-7 0,0 7-2,0-7 0,0 0 0,0 0-1,0 0-4,0 0 3,0 0 0,-15-19-3,14 9-2,-4-1 1,3-4 0,-4-3-1,0-6-1,4-1-2,-4-2-2,0-5-1,1 4-2,3-11-2,1-2 1,1 1-2,0 10-1,1-10-2,1 10 0,3 4 6,1-4-1,0 8 1,1-3-2,0 1-2,0 6-2,1 4 6,4-4 1,-4 8-3,3-6-2,0 4 3,2 1 0,1 0-2,0 4-1,1-1 2,-1 3 0,3 2 1,1 0 4,-3 0-4,1 3 1,3 3-2,-5 3 2,1-1-3,1 3-2,-4 3-3,1 4-3,-4-4-1,2 7 8,-3 4-3,-1 1 0,-7-5-1,0 7-1,-5 1 3,-1-2-2,-2 1 1,4-8-3,-5 1-1,4-1 4,-4 6 3,2-8-6,3-2-1,-3-3-9,3-1-3,0-5-1,1 4 0,2-5 1,-4 4 2,2-4 0,3-3 0,0 0-15,0 0 2,0 0-9,0 0 5,12 5-1,-12-5 6,0 0 2,23-6 0,-9 6 5,0-5 3,2 8 5,-2-1-10,5-2 10,-3 2 5,3 3-2,-5 1 3,0 1-1,-1 0 6,-5 1 8,3 4-4,-8-2-3,3 0 16,-6 2 6,0 4 5,-3-2 5,-3-3-2,1-3 5,-1 7 2,-2-7-2,-5 2 3,5 4 1,2-9-7,-7 6-2,5-4 1,-6 0-5,2-2 0,-3 4-17,3-5-20,1-3-24,-4 4-30,4-3-42,2-2-44,9 0-117,-17-8-299,10 4 133</inkml:trace>
          <inkml:trace contextRef="#ctx0" brushRef="#br1" timeOffset="50051.9364">778 2885 168,'-8'-1'183,"8"1"-9,-10-4-8,10 4-14,-11-1-13,11 1-6,0 0-14,-20 6-6,12 0-10,-7 2 0,3 2-2,-1 0-4,-1 4-8,4 1-1,-7 8-5,1-6-3,0 6-8,-1-2-5,1 2-5,0 2-7,2-6-7,3-1-3,-1 4-6,4-7-6,4 5 1,1-4-1,2 1-6,2 4-11,6-7 3,4-2-4,1 0-4,3-2-7,2 0-17,10-1-13,1 1-9,5-9-1,-3 2-8,4-3 8,-3-3-7,-2-3 4,-2 1 0,-7 1 2,-4-3 5,-2-4 7,0-1 6,-4 3 0,-7-10 9,2 5 2,-4-2 8,-1 1 21,-1 1 11,-2-3 2,-2 3-4,-1 5 19,-1-2-2,2 2 2,-1 1 2,0 1 3,1 2 2,0-1-6,4 1-5,1 5 2,-8-7-15,8 7-2,0 0-4,0 0-1,0 0-6,-10 16-1,9-8 1,2 1-4,3 3-1,-1-3 0,5 8-4,3-6 2,1 7 1,3-6-3,5 6-1,2-3-4,2-3-7,4 2-7,4-7-7,3-1-11,7 0-9,-10-4 4,0 2-3,-2-4 5,-2-4-2,-7 1 6,-6-3 8,3-1-5,-9-3 11,2-4 9,-7 0-2,-3-2 1,-1-5 5,-3-5 21,1 0-5,-7-2-3,-1 0-3,-2-9 4,-1 2 2,5 7 4,-1-1 2,-2 3 4,1-2-4,4 7 20,0 3 5,-1 0-1,4 3-4,0 1-4,-2 2-6,5 1-5,0 3-2,0 2-5,0-2-4,0 1 0,0 7-5,14 0-1,-14 0 0,0 0-3,24 10 0,-13-2 6,-1 2-8,-1 2-1,1 2 1,-3 0-1,0 5-1,-2 5-2,-1 2 6,1-1-6,-3 0-1,-1 1 5,-1 0-4,0 0 0,-1-1 0,-1-5-3,2 5-14,-3-2-22,1-6-18,-2 1-23,2-1-18,2 1-33,2-1-28,1-4-10,3-3-11,2 0-13,1-4-19,2-5-139,4 1-377,-6 2 167</inkml:trace>
          <inkml:trace contextRef="#ctx0" brushRef="#br1" timeOffset="50257.4244">1411 3141 50,'5'-28'108,"-5"-12"1,-6-2 3,6-2-2,-3-3 2,-1 3 0,4 6 18,0 8 13,0-2 7,0 10 4,0-4 11,7 8 5,-7 4-5,0-3-7,0 8-14,0 4-12,0-6-17,0 7-10,0 4-10,0 0-13,0 0-9,0 0 0,0 0 0,11 25-1,-5-4-5,-1 0-8,-2 8-4,3 7-4,2 1-2,-1 3-7,0 0-4,6-5-6,-5-4 0,1 8-13,6-5-32,-7-4-30,1-1-34,2 2-32,0-5-37,0 0-39,5-2-37,-5-2-206,-1-8-461,2 2 204</inkml:trace>
        </inkml:traceGroup>
        <inkml:traceGroup>
          <inkml:annotationXML>
            <emma:emma xmlns:emma="http://www.w3.org/2003/04/emma" version="1.0">
              <emma:interpretation id="{39ED4F64-4517-4BB4-B4DE-BADF5C7CC19B}" emma:medium="tactile" emma:mode="ink">
                <msink:context xmlns:msink="http://schemas.microsoft.com/ink/2010/main" type="inkWord" rotatedBoundingBox="5844,8017 7096,8042 7080,8837 5828,8811"/>
              </emma:interpretation>
              <emma:one-of disjunction-type="recognition" id="oneOf9">
                <emma:interpretation id="interp45" emma:lang="en-IN" emma:confidence="0">
                  <emma:literal>B:</emma:literal>
                </emma:interpretation>
                <emma:interpretation id="interp46" emma:lang="en-IN" emma:confidence="0">
                  <emma:literal>B',</emma:literal>
                </emma:interpretation>
                <emma:interpretation id="interp47" emma:lang="en-IN" emma:confidence="0">
                  <emma:literal>B'.</emma:literal>
                </emma:interpretation>
                <emma:interpretation id="interp48" emma:lang="en-IN" emma:confidence="0">
                  <emma:literal>B",</emma:literal>
                </emma:interpretation>
                <emma:interpretation id="interp49" emma:lang="en-IN" emma:confidence="0">
                  <emma:literal>B".</emma:literal>
                </emma:interpretation>
              </emma:one-of>
            </emma:emma>
          </inkml:annotationXML>
          <inkml:trace contextRef="#ctx0" brushRef="#br1" timeOffset="51200.3926">2337 2865 179,'0'0'207,"0"0"-11,0 0-13,0 0-24,0 0-10,0 0-5,0 0 11,2 20-9,-2-9-6,2 7-3,-1 6-2,4-1-2,-5 4-25,5-2-7,1 6-10,-6 1-2,2-2-1,4 5-15,0-6-6,-6 1-2,5-2-9,-2 2 0,3-8-7,2 7-7,-5-3-2,1-6-5,-3 0-1,6-1-3,-4-7-4,0 6-3,0-10-4,-3-1-11,3 5 3,-3-5-12,2-1-2,-2 1-4,0-7-7,3 4-14,-3-4-10,0 0-12,0 0-6,0 0-5,0-18-1,3 11 7,-3-7 0,3-3 2,0 3 6,-3-6 3,0 0 1,5-6 8,-5 3 2,0-2 1,0 2 3,-3-2 0,1 2 6,-1-1 3,0 0-1,-3 6 4,4 3 9,-4-7-4,3 5 1,0 0 6,-1-4 9,1-4 1,2 6-1,1 0 4,0 0-6,0-6 3,4 11-2,0-8 5,-1-2 3,0 6-2,3 0-1,-1 1-3,1 1 3,2-1-1,5 3-5,-2 0 0,3 2 2,7-6 4,-6 9-6,1-4-1,6 2-1,-3 3 2,-3-2-3,3 7-3,0 1-1,-2 4 2,2 1 5,-3 6-3,-2 0 1,2 3-4,-6 1 1,-2 2 0,0 3 2,-2 1-3,0 4 4,-6 5-1,0-2 0,0-3-1,-3 1-4,0 4 6,-3-10-3,4 1-11,-4 0-3,-2-5 1,1 1-5,1 3-7,0-6 0,4-5-4,-4 4-4,4-4-3,-4-2-9,6 0-4,-5 0-7,5-5 10,0 12 10,5-9 0,1 1 2,-6-4 3,14 4 6,-6 1 1,-1-1 1,7 2 0,-6-3 1,0 2 11,8 3-2,-5 1 11,3 2-3,-3-4-1,-2 3 20,-4-1 3,6-1 14,-3 6 1,-3-5 2,-4 1 15,-1 0 8,-4 2 9,-1 0 1,-5 3 8,-1-1-1,-3-4 6,-10 6 2,1-3 5,1-1-13,-5 0-6,-2-3-4,1-2-8,-1 2-9,-2-7-3,6 4-25,4-5-31,0-1-52,6-5-44,0 2-60,6-5-233,3 0-436,1-6 192</inkml:trace>
          <inkml:trace contextRef="#ctx0" brushRef="#br1" timeOffset="51578.0455">3406 2971 226,'0'-10'296,"0"10"-7,5-7 0,-5 7-6,0-7-19,0 3-16,0 4-4,9-10-27,-9 3-20,3 2-19,0 1-20,2-3-14,-5 7-18,6-9-5,-2 7-24,-4 2-25,7-7-48,-7 7-43,4-1-57,-4 1-64,6-5-80,-6 5-71,5-6-164,-5 6-492,0 0 218</inkml:trace>
          <inkml:trace contextRef="#ctx0" brushRef="#br1" timeOffset="51993.362">3561 3507 187,'1'2'338,"-1"-2"-10,0 0-10,0 0-21,0 0-28,0 0-32,0 0-20,0 0-23,13-14-41,-13 9-64,0 5-64,-3-14-77,3 7-85,0-1-107,3-2-127,-2-3-399,1 0 176</inkml:trace>
        </inkml:traceGroup>
        <inkml:traceGroup>
          <inkml:annotationXML>
            <emma:emma xmlns:emma="http://www.w3.org/2003/04/emma" version="1.0">
              <emma:interpretation id="{EBC328F0-8D60-4804-8F6D-C29AF4841051}" emma:medium="tactile" emma:mode="ink">
                <msink:context xmlns:msink="http://schemas.microsoft.com/ink/2010/main" type="inkWord" rotatedBoundingBox="8702,8177 10966,8223 10946,9227 8681,9180"/>
              </emma:interpretation>
              <emma:one-of disjunction-type="recognition" id="oneOf10">
                <emma:interpretation id="interp50" emma:lang="en-IN" emma:confidence="0">
                  <emma:literal>Up:</emma:literal>
                </emma:interpretation>
                <emma:interpretation id="interp51" emma:lang="en-IN" emma:confidence="0">
                  <emma:literal>Up-a</emma:literal>
                </emma:interpretation>
                <emma:interpretation id="interp52" emma:lang="en-IN" emma:confidence="0">
                  <emma:literal>UIs:</emma:literal>
                </emma:interpretation>
                <emma:interpretation id="interp53" emma:lang="en-IN" emma:confidence="0">
                  <emma:literal>UBE</emma:literal>
                </emma:interpretation>
                <emma:interpretation id="interp54" emma:lang="en-IN" emma:confidence="0">
                  <emma:literal>lies.</emma:literal>
                </emma:interpretation>
              </emma:one-of>
            </emma:emma>
          </inkml:annotationXML>
          <inkml:trace contextRef="#ctx0" brushRef="#br1" timeOffset="55382.4409">5209 2950 53,'0'0'121,"0"-5"-11,0 5 0,-2-5-3,2 5-12,0-12-4,0 12-3,-1-7-2,1 7-3,0-11-2,0 4-3,0 7-5,-3-8 3,1 5-3,2 3-6,-1-6-1,1 6-1,0-7 0,0 7-3,0 0-1,0 0-2,-2-6-8,2 6-7,0 0-3,0 0-3,0 0-3,0-7-9,0 7 1,0 0-6,0 0-2,0 0-1,0 0-2,0 0-2,2 20 1,-2-13 2,1 1-8,1 5-1,-2-2 14,0 5 8,3 2-2,-3 1 3,0 7 1,0-1-6,-3 1 0,3 2 6,0-4-5,0 3 2,3-10-1,-3 9-2,1 3 6,4-7 0,-2 3-2,4-1-3,-1-1-5,0-4 0,4 5 1,1-2-3,-2-7 2,-1 0 0,3 0-6,0 0-1,2-4-3,-2 3 2,-3-3-2,5-3 1,-5-1-4,-2 0 2,-1-3-2,-1 0-4,3 2 4,-4-2-3,0 2-2,3-4 2,-6-2 0,7 5-1,-6-3-3,-1-2 1,7 7-1,-7-7 3,6 4-2,-6-4 0,0 0 1,8 4 0,-8-4 1,6 1-4,-6-1 3,8 2 2,-8-2-1,21-2-3,-15 2 1,-6 0 0,19-1 1,-10-2-1,-4 2-2,-5 1 2,13-6 1,-7 1 0,0 3 2,-1-4-3,0 4-3,1-3 2,-1-1 2,1 1-2,1 2 1,-6-8 1,5 9 0,-2-7-4,0 5 4,-2-4 3,3-2 2,-2 2-4,3 2 8,-1-4-7,1-3-2,-4 9 7,2-7 6,0 0-4,0 3-1,4-2 1,-1-5-4,-4 6 4,5-5 1,-4 0-3,1 3 2,-2-2 6,8 3 2,-7-5-1,0 7 1,3-6 2,-6 3-2,6-3-7,-6 3 3,4-2-1,-4-1 2,4 0-7,-5 0 3,2-2 8,-2 4-3,3-2-3,-3 2 3,0 1-2,0 1 1,3-2-2,-3 2-3,2-3 3,2 4-2,-4 2-2,0 3 0,0-3-1,0 7-1,0-8 0,0 8-1,2-8-1,-2 8 3,0 0-3,-2-8-1,2 8-1,0-7-4,-4 4-1,4 3 5,-2-8 0,2 8-5,-3-10 5,3 5-3,0 5-6,-5-9 5,5 2 1,-5 2-4,5-3 2,-1 2 1,1 1 1,0-7-1,0 12 0,0-9-1,0 9-1,0-2-4,0 2 7,-6-11-2,6 11 0,0-5 0,0 5-2,0 0-1,0 0 0,6-6-2,-6 6 5,0 0-2,0 0-2,0 0 3,0 0 0,-8-4-4,8 4 1,0 0-1,0 0-2,0 0 6,0 0-11,0 0 3,0 0-4,0 0 1,-6-6-3,6 6 6,0 0-2,0 0 0,0 0-3,0 0 11,0 0-10,0 0-1,0 0 5,0 0-3,0 0 2,0 0-4,0 0 4,0 0-3,0 0-2,0 0 0,0 0-8,0 0-5,0 20 0,0-20-2,-5 1-1,5-1 3,-2 11 1,2-11 3,-6 8-4,6-4 3,-2 7 5,-4-8-7,1 6 1,4 6 0,-6-1 5,3 8 1,-4 0 1,5 3 0,-4 1 5,1 0 2,-2 0-1,0 6 2,3-4 3,2 5-3,0-7 1,6 0 2,-3 3 0,2-7 0,4 4 2,2-3-1,0 1 2,0-6 2,0-2 0,9 4 0,-3-7 1,1 2 0,5-4-3,-6 1 2,7 0 1,-5-5-1,1 4 1,4-4 3,-1-4-8,-6 2-12,4 1-15,-7-5-8,-3 3-16,4-4-14,-4 0-24,-8 0-44,15-1-37,-15 1-205,9-8-411,-7 0 183</inkml:trace>
          <inkml:trace contextRef="#ctx0" brushRef="#br1" timeOffset="56889.6627">6116 3413 39,'0'0'115,"0"-8"-22,0 8-5,10-3 5,-10-4-12,4 3-5,0-2-11,-1 0 14,5 3-7,-2-1 0,2 0-7,-2 0-4,2-3-3,2 2-6,-1 2 2,4-3 4,-4 2-13,5 1-1,-3-1-6,2 3-3,-2-2-2,2 3-2,3 0 0,-4 0-4,2 3-4,1 1 0,-1 0-7,-3 4 9,3 2-11,-3 2 1,-1-1-6,-2 7-1,-2-3 6,-4 7-9,1-6 5,-3 2-2,0 0-5,-3-3 2,1 3 4,-1 1-1,0-5 1,-4 1-1,6-2-14,-4 3 12,3-8-6,-1 4 5,0-3 0,0 0-7,-2-5 2,0 1-11,1 1-2,1-3-1,3-3 5,-7 6-6,7-6 2,0 0-28,-9 0 12,9 0 0,0 0 5,0 0-4,0 0 10,0 0-4,9-20 8,-2 16 10,5-3-10,-4 5 3,5-1-3,-5-1 0,6 2 14,-3 1-9,2-3 4,-2 4-8,3 4 8,-3-4-2,-2 1-3,2-1 5,-3 6 2,3-3 12,-3 4-4,0-1 9,-1 4 4,-1 0-2,-1-3 5,-4 6-2,1-1 5,-2 0 6,-2 1 2,-3 1 11,2 1-1,-5-3 14,-1 2 7,-2-2 1,-3-1-9,-1 0 8,-10 3 1,1-2-3,1-4 0,-3 5-11,-2-5-5,3-3-8,4 1 5,4-3-13,-4-3-21,4 1-41,1-2-39,3-2-42,6-3-60,-6 1-145,8-2-344,-1-1 152</inkml:trace>
          <inkml:trace contextRef="#ctx0" brushRef="#br1" timeOffset="56073.3311">6154 3306 29,'0'0'159,"0"-6"-4,0 6-9,0 0-8,0 0-6,0 0-13,0 0-12,0 0-13,0 0-8,0 0-10,0 0-12,0 0 6,0 0 7,3 24-1,-1-13-3,3 3-3,-1 2-2,-2 2 4,-2 1-3,2-2-5,-1 7-1,-1-5-6,5 9-5,0-3 9,-2-1 1,-3 1-9,4-8-4,-2 4-3,0-3-6,2 2-4,1 0-2,-3-7-3,-1 5-3,1-4 0,3 0-3,-4-3-3,2-3-1,-1 3-3,0-4-1,-1-1 1,2 0-3,-3-6-1,0 8-6,0-2-1,0-6-2,0 0-11,0 5-22,0-5-8,0 0-13,0 0-24,0 0-29,0 0-34,0 0-29,0 0-42,-11-16-119,10 13-352,-1-4 156</inkml:trace>
          <inkml:trace contextRef="#ctx0" brushRef="#br1" timeOffset="57382.0119">6924 3375 159,'0'0'182,"0"0"0,-3-6-13,3 6-7,0 0-12,0 0-7,0 0-9,0 0-11,0 0-7,0 0-1,0 0-8,0 0-11,0 0-9,0 0-7,17-8-8,-6 4-4,5 1-8,3 1-5,-5-1-6,7 1-4,-2 0-3,1 0-3,4 1-14,-5-3-5,1 2-21,-1 1-23,0-2-37,-3 3-35,3-1-44,-2-4-33,-1 3-159,-2-5-357,1 3 158</inkml:trace>
          <inkml:trace contextRef="#ctx0" brushRef="#br1" timeOffset="57755.9544">7041 3553 23,'-3'2'179,"3"-2"-4,0 0-8,0 0-4,-5 6-9,5-6 1,0 0 0,0 0-2,0 0-10,16 7 0,-4-7-8,-1 3-7,0-6-9,7 6-12,6-3-10,-4-3-12,-1 2-5,11 1-10,-2-2-5,-4 1-7,5-2-3,-7 2-6,-2 1-8,1-2-9,-1-1-24,-1-2-27,2 3-32,-10 2-34,-3-1-44,6-5-46,-4 0-205,-6 3-412,1-2 182</inkml:trace>
        </inkml:traceGroup>
        <inkml:traceGroup>
          <inkml:annotationXML>
            <emma:emma xmlns:emma="http://www.w3.org/2003/04/emma" version="1.0">
              <emma:interpretation id="{AC35D48A-061D-43FD-91AF-AC5266ED8847}" emma:medium="tactile" emma:mode="ink">
                <msink:context xmlns:msink="http://schemas.microsoft.com/ink/2010/main" type="inkWord" rotatedBoundingBox="12166,8092 15764,8165 15743,9231 12145,9157"/>
              </emma:interpretation>
              <emma:one-of disjunction-type="recognition" id="oneOf11">
                <emma:interpretation id="interp55" emma:lang="en-IN" emma:confidence="0">
                  <emma:literal>48 m</emma:literal>
                </emma:interpretation>
                <emma:interpretation id="interp56" emma:lang="en-IN" emma:confidence="0">
                  <emma:literal>48 ml</emma:literal>
                </emma:interpretation>
                <emma:interpretation id="interp57" emma:lang="en-IN" emma:confidence="0">
                  <emma:literal>48m</emma:literal>
                </emma:interpretation>
                <emma:interpretation id="interp58" emma:lang="en-IN" emma:confidence="0">
                  <emma:literal>Le8m/s</emma:literal>
                </emma:interpretation>
                <emma:interpretation id="interp59" emma:lang="en-IN" emma:confidence="0">
                  <emma:literal>68m/s</emma:literal>
                </emma:interpretation>
              </emma:one-of>
            </emma:emma>
          </inkml:annotationXML>
          <inkml:trace contextRef="#ctx0" brushRef="#br1" timeOffset="58803.2044">8795 3065 112,'0'0'113,"0"0"-6,0 0-12,0 0-6,0 0-6,0 0-9,0 0-1,0 0-6,5-4-4,-5 4-2,0 0-5,0 0 0,0 0-5,0 0 6,0 0-7,0 0-5,0 0 1,0 0-5,0 0 2,0 0 9,-10 20 8,10-13-4,0 4-7,-3 3-2,-3 1 0,4 7-1,-1 4 5,-6 4-4,4-4-5,-5 1 2,-1 9 0,2-7-8,4 1 4,-4 7-8,1-8 3,1-1-6,-2-2-1,-1-2-4,4-6-1,-3 1-1,5-4-3,3 2-2,-4-3 2,4-2-1,-4-3-3,3-2 2,1 0-3,1-3-4,0 3 3,0-7-1,-5 8 0,5-8 4,0 0-5,8 0-2,-8 0-1,11 0 1,-11 0-1,14 0-1,-14 0 2,11-2-2,-1-4-2,-2 3-3,-1-1 2,3 3 2,1-2-4,2-1 2,-2 2-4,6-1 4,-3 1 0,10 0-2,3 1-1,0-1 2,-2 0-6,7 1 1,-4 1 4,4-2 0,2 0-7,-5 0 7,-1 1-3,2-2-3,-11 2 5,2 2 3,-1-1 0,-2-1-2,-7 1-2,0-3 3,-2 3 5,-9 0 4,15-2-1,-9 0 6,-1-3-3,1 2 2,-6 3-7,2-10 3,-1 4-3,-1 6-2,-1-13 0,-1 10 0,-3-5-1,1-2 0,0 3-1,-4 0-2,4-5 0,-4 0 0,2 4-4,-1-5 2,1 8 1,3-2-1,-4-5 1,3 9 1,-3-3 4,4 2 3,2-2 1,-4-1-1,5 7-2,-10-6-1,10 6-1,0 0 0,0 0-3,0 0 1,-20 13 11,17-5 0,-4 0 5,3 7 6,0-1 1,-2 3-6,1-1 2,2 1-2,0 1-1,0 5-1,3-4 1,0 0-7,0-2 2,3 8 1,3-3-2,-1-6-2,1 2-14,1 1-32,1 0-26,0-3-45,7 0-37,-4-6-39,7 2-55,-9-1-148,1-2-415,-1-2 184</inkml:trace>
          <inkml:trace contextRef="#ctx0" brushRef="#br1" timeOffset="61351.9639">9960 3065 56,'0'0'126,"0"0"-4,0 0-4,0 0-5,0 0-5,0 0-2,0 0-5,0 0-8,0 0-1,0 0-3,11-14-6,-11 14-4,0 0-6,0 0-5,0 0-5,0 0-8,0 0-6,-11-1-5,11 1-10,0 0 0,-19 7-4,14-3-1,-6 0-1,3 2-3,-1-1-9,-4 6 2,0-1-2,1 0-2,1 0 3,0-3-1,3 8 0,1-4-4,1-3-1,0 6-3,4-3 3,-3 4-4,5-4 3,7 6 1,-3-3-3,4-2-1,3 1 0,0 1-3,2 2 0,3-1-5,-2-1 3,5 1-4,2 1-2,-1 0-1,1 0-2,-5 0 2,3-6-3,-8 6-7,3-7-3,0 4 1,0-2 4,-4 2 2,-2 0-1,-2-4 4,0 1-5,-1-3 5,5 0 3,-6 0-4,1-1-1,0 1 3,-2-1-3,-2 1 6,4-3-1,-5 2 5,0-2-6,0-4-6,-5 11 12,4-9-1,-2 4 7,-7 0 1,6-2 10,-8-1-4,0 2-3,-2 0 6,-4 1 3,1-3 0,-1-2 1,1 2 1,0-3 4,2 1-1,3-2 1,2 1 14,-4-4 5,3 2-7,2-3 0,1 2-4,-2-1 1,5-1-3,-1 0-6,1 0 1,1-4-2,0 0-5,3 2 0,-2-3-5,1 2 0,1 0 0,-3-3 1,4-1-4,-1 3 0,-1 0-4,2-1 4,0-2-7,0 0 2,2 5-3,-1-7 5,6 0-8,-1-2 6,0 6-1,5-6-5,-1 4 2,4-1 1,7-6-5,-1 4 4,2-1-1,2 3 0,1-2 3,-1-1-2,0 6-2,-7-2 5,1-1 1,-4 6-4,3-5 1,-4 1 2,-4 1 1,4-2-3,-5 5-1,-2-3 7,0 0-2,-4 3-2,3-1 3,-4-3-5,-1 4 0,-1 0-2,-1 0-11,-1-1-1,1 1-19,-4 2-26,0-1-26,-2 5-25,0-6-27,-2 5-38,-1 0-165,-3 2-363,2 0 161</inkml:trace>
          <inkml:trace contextRef="#ctx0" brushRef="#br1" timeOffset="62182.5323">10709 3164 110,'0'0'135,"0"0"0,0 0 4,0 0-17,8 12-12,-5-7 0,-3 7-6,0-3-9,3-1-2,2 10-9,1 0 11,1-4-4,0 5-14,1-3-4,-1 2-11,2 0-1,-4 0-6,4 1-11,-5-4 0,3 0 1,0-1-7,-6 1-5,-1-6-4,5 6 0,-5-8-1,0 4-1,0-4 1,0 0-8,-5 0-2,5-2 4,0-5 2,0 7 10,0-7 7,0 6 3,0-6-2,0 0-2,0 0-3,0 0-2,0 0-1,0 0-4,-1-21-3,2 15-2,-1-1-4,0-5-1,0 3-6,10-6 0,-7 4-3,3-5 0,2 1-3,0-2 3,6-1-4,1 2-2,-4-1 0,4 1 2,3 3-5,-7 0 2,3 0-2,-3 1-1,0 4 1,0 1 0,-1 1-6,1-1 0,-3 6 4,-2 1-4,-6 0 5,17 0-6,-17 0 2,16 3-3,-8 4-3,-2-2 5,-1 6-2,5-3 2,-6 5-12,6 0-1,-5 1-2,-1 1 0,-2 0-2,4-1-2,1 4 4,-3-6-2,3 3 2,-3-5 5,3-2-4,-4 4-3,2-2-7,-5-6 3,4 5 4,-2-4-1,1 3 12,-1-7-3,-2-1 2,1 7 4,-1-7 1,0 0-3,0 0 6,0 0-7,0 0 5,0 0 17,-12-19 2,12 12-1,0-1 9,0-2-1,0-3-4,0 3 2,6-7 1,-3 3-5,2-3-1,1 1 0,0 2-3,1 0 8,-6-1-3,9 0-1,-2 3-6,-2 4 5,-1 0 1,1 2-4,0-1 3,2 1-6,-1 1 1,1-2-3,3 6 2,-3-3-3,1 4-2,-9 0 0,19 4-2,-6 0 4,-4 4 3,2 0-5,-3 5-3,0 0 6,1 0 1,1 3 0,-5 8 0,-5 0-2,6 1 1,-6-2-2,0-1 1,0 0 2,0 4-2,-3-4 1,0 3-6,3-6-9,-5 1-22,5-2-22,-5-2-29,4 1-31,-3 1-22,8-6-16,2 0-21,-6-1-154,5-2-353,1-3 156</inkml:trace>
          <inkml:trace contextRef="#ctx0" brushRef="#br1" timeOffset="62615.8872">11829 2844 105,'2'-4'246,"-2"-1"-25,0 5-19,0-6-7,0 6 8,0 0 11,0 0-13,-21 13-15,12-3-11,-4 0-9,2 7-15,0-4 3,-1 2-12,0 3-2,0 4-16,4 4-12,0 0-4,-1 0-8,-1 13 14,2-1-17,0 3-7,2-1-6,3 5-4,-7-7-13,6 5-2,0 0-13,-2 0 2,0-2-2,1 3-5,2-4-5,-2 0-9,2-2-11,-3-8-17,-1 8-17,1-10-23,4 2-34,-2-4-8,2 0-26,-3-6-38,4-1-48,-2-3-13,-1 1-39,4-3-30,-3-4-181,3-1-489,-3 0 217</inkml:trace>
          <inkml:trace contextRef="#ctx0" brushRef="#br1" timeOffset="63040.2132">12248 3252 41,'2'-9'143,"-1"-1"0,1 5 11,-2-3-2,0 8-10,0-10-11,-2 6-15,2 4-9,-6-10-9,0 7-8,-2 0-5,2-4-7,-6 7-13,3-2-11,9 2 5,-22-1-11,9 2-6,4 1 0,-1 3-8,-4 2 1,3 0-5,-2-2-8,-1 7 1,3 1-5,0-2-1,1 4-4,3 3 2,0-2-2,1 8-2,4-4 3,2 5-5,-4-3-1,4 5 6,4-8-5,1 2-1,-2-7 1,4 5-3,-3-1 1,6 1-1,-5-4 4,4 0-7,1-1-2,-6 1 5,6-3-4,-4-3-1,-1 0 4,0 1-2,1 4-5,-3-7 4,2 2-5,-5 1 1,5-3 7,-1 6-1,-1-5-5,-4-2 1,1 7 1,-5-2 1,4 1-2,-6-3 3,1-1 0,0 3-25,-4-4-16,-3 4-13,-4-4-25,3 0-13,-4-2-30,-2-5-17,-5 2-135,-9 0-293,4-4 130</inkml:trace>
        </inkml:traceGroup>
        <inkml:traceGroup>
          <inkml:annotationXML>
            <emma:emma xmlns:emma="http://www.w3.org/2003/04/emma" version="1.0">
              <emma:interpretation id="{5B36803D-CA7A-4B56-9586-80771B4F5E36}" emma:medium="tactile" emma:mode="ink">
                <msink:context xmlns:msink="http://schemas.microsoft.com/ink/2010/main" type="inkWord" rotatedBoundingBox="16388,8005 16868,8015 16846,9083 16366,9073"/>
              </emma:interpretation>
            </emma:emma>
          </inkml:annotationXML>
          <inkml:trace contextRef="#ctx0" brushRef="#br0" timeOffset="554241.6398">13166 3750 79,'0'0'82,"0"0"-9,0 0 4,0 0-3,0 0-4,0 0-5,0 0 2,-7 2-3,7-2-2,0 0-6,0 0 6,0 0-4,0 0-4,0 0-12,0 0 4,0 0 4,0 0-10,-7-14-2,7 14 1,-1-7-3,1 7 2,0-7-4,0 7 0,0-7-10,0 7 4,-5-11-10,5 3 9,0 1-4,0 2-4,0-6-4,-2 2-2,2 2 3,0-6-8,0 2 8,0 0-2,-1-3-7,-1 1-1,-1-3 2,3 2 1,-2 0-4,-2-4 1,2 4 2,-1-1-2,3-4-2,-3 1-1,1 2-4,-3-2 8,4 2-6,-4 2 4,4-2-3,-3-1 5,4 6-17,-3-5 20,2-1-13,-4 1 0,3-1 6,-4 6 3,6-7-3,0 3-3,-6-3 0,6-1-1,-2 3 4,-1-5-5,3 6 6,0 0-6,0-8 1,0 6-2,0-2 3,-6 0 2,6 0-1,0 1 1,-4 3-4,4-3 1,-3 3 3,2-3-1,1-1 3,-7 5-2,4-2-6,3 2-10,-3 4 11,3 1 5,0-3 0,0 2-2,0 1 2,0-2 2,0 1-5,0-1 4,0 3-4,0-2 3,0 2-6,3 1 7,-6 0-3,3 7 0,3-12 5,-3 6-3,0 1-5,0 5 0,-3-10 8,3 10-3,0-5-5,0 5 1,0 0 4,-3-7-5,3 7 2,0 0 0,0 0-2,0 0 3,0 0-7,0 0-9,0-7 22,0 7-11,0 0-2,0 0 5,0 0-3,0 0 2,0 0-1,0 0-4,0 0 5,0 0-2,0 0 4,-8 19 1,5-12-5,0 4-1,-2-3 1,-1 6 3,-2-2 1,-2 2 2,6 4-2,-6-4 2,5 2 1,-4 1 3,-1-1-4,4 3-2,0-5 1,-2 5 0,3-2 4,0-1-9,-1 2 1,1-3 0,2 1 5,-3-1 2,3-2-6,-1-1 2,1-1 4,0-3-2,2 1-1,-4 0 0,3-1-6,-1-2 5,1-1 0,2-5 5,-1 9-3,-1-4 0,2-5 5,-3 4-5,3-4-2,-1 5 0,1-5-5,-2 6 10,2-6-5,-5 3-2,5-3 6,-1 7-3,1-7 1,0 0 3,0 0-1,0 0 1,0 0-5,0 0 1,-2 6 1,2-6 6,0 0-6,0 0 10,0 0-4,0 0 2,0 0-11,0 0 3,0 0 1,5-19 1,-5 19 2,5-11-4,-1 3-12,-2 0 15,1 1-3,2-2 1,-4 0 1,4-2-5,1 3 1,-2-7 4,2 4-3,0-4-5,-4 5 6,4-6 0,2 6 1,2-8 1,-6 4 1,7-5-2,-3 7 1,5-7-6,-5 5 6,6-8-8,-5 6 10,1 0-1,1-1-4,-3 2-1,1 1-2,2 0 2,-1 2 4,-5 0-4,1 1 0,-3 3 7,2 1-2,1-3-5,-3 2 0,2 1-3,1 5 1,-1-4 1,-3 3 2,-2 3 1,3-10-1,-3 10-5,5-5 5,-5 5 0,4-4 1,-4 4-2,0 0 0,5-5-1,-5 5-3,0 0 6,0 0-4,0 0-1,0 0 0,16 12-1,-13-3 0,2-2-2,-4 3 5,6 5-1,-1-3 0,-4 6 5,7-3-7,-6 3 6,4 8-3,-1-9 3,2 9-1,1-2 1,4 1 10,-2-1-6,0 0-1,2-2-2,1-3-2,-6-1-1,5-4-22,-1 2-26,1-5-34,-8 0-34,-1-4-107,3 0-240,2-3 106</inkml:trace>
        </inkml:traceGroup>
      </inkml:traceGroup>
    </inkml:traceGroup>
    <inkml:traceGroup>
      <inkml:annotationXML>
        <emma:emma xmlns:emma="http://www.w3.org/2003/04/emma" version="1.0">
          <emma:interpretation id="{A0262E2C-6D18-46DC-BFFC-5478A23AEC04}" emma:medium="tactile" emma:mode="ink">
            <msink:context xmlns:msink="http://schemas.microsoft.com/ink/2010/main" type="paragraph" rotatedBoundingBox="9501,9875 22698,9648 22720,10976 9524,112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1EC721B-32D3-4A76-BC27-31D5EB0555A6}" emma:medium="tactile" emma:mode="ink">
              <msink:context xmlns:msink="http://schemas.microsoft.com/ink/2010/main" type="line" rotatedBoundingBox="9501,9875 22698,9648 22720,10976 9524,11203"/>
            </emma:interpretation>
          </emma:emma>
        </inkml:annotationXML>
        <inkml:traceGroup>
          <inkml:annotationXML>
            <emma:emma xmlns:emma="http://www.w3.org/2003/04/emma" version="1.0">
              <emma:interpretation id="{82661095-AF57-40C5-BEAA-17556097D6C5}" emma:medium="tactile" emma:mode="ink">
                <msink:context xmlns:msink="http://schemas.microsoft.com/ink/2010/main" type="inkWord" rotatedBoundingBox="9502,9931 10882,9907 10894,10613 9514,10637"/>
              </emma:interpretation>
              <emma:one-of disjunction-type="recognition" id="oneOf12">
                <emma:interpretation id="interp60" emma:lang="en-IN" emma:confidence="0">
                  <emma:literal>=</emma:literal>
                </emma:interpretation>
                <emma:interpretation id="interp61" emma:lang="en-IN" emma:confidence="0">
                  <emma:literal>#</emma:literal>
                </emma:interpretation>
                <emma:interpretation id="interp62" emma:lang="en-IN" emma:confidence="0">
                  <emma:literal>z</emma:literal>
                </emma:interpretation>
                <emma:interpretation id="interp63" emma:lang="en-IN" emma:confidence="0">
                  <emma:literal>¥</emma:literal>
                </emma:interpretation>
                <emma:interpretation id="interp64" emma:lang="en-IN" emma:confidence="0">
                  <emma:literal>E</emma:literal>
                </emma:interpretation>
              </emma:one-of>
            </emma:emma>
          </inkml:annotationXML>
          <inkml:trace contextRef="#ctx0" brushRef="#br1" timeOffset="65370.3426">6886 4921 179,'-18'-4'189,"18"4"-2,0 0-2,0 0-5,0 0-9,-9-2-13,9 2-11,0 0-12,0 0-11,0 0-6,0 0-15,0 0-9,0 0-8,0 0-11,0 0-8,0 0-7,30-1-7,-11-3-3,8-3-4,-5 7-8,6-1-3,1 1-16,4 0-23,-1 0-36,-1-1-37,-1-4-38,0 4-37,-3 0-35,-8-4-134,6 4-348,-4-6 154</inkml:trace>
          <inkml:trace contextRef="#ctx0" brushRef="#br1" timeOffset="65517.4455">6914 5136 191,'0'0'192,"0"0"-4,0 0-13,0 0-6,0 0-6,8 7-1,-8-7-14,14 0-8,1 1-10,-3-1-3,4 4-9,5-3-14,-1-1-6,1 1-15,2-1-8,6 0 0,-2 0-15,-2 0-6,-6-1 0,5 2-9,-4-1-18,6 1-21,-7-1-28,1 4-46,7-3-37,1-2-46,-7-3-57,-2 4-131,-8-1-367,-2 1 164</inkml:trace>
          <inkml:trace contextRef="#ctx0" brushRef="#br1" timeOffset="64883.9956">6001 4634 10,'-2'-4'156,"2"4"-9,0 0-10,0-8-7,0 8-9,0 0-14,2-7-6,-2 7-11,6-7-8,-6 7-3,0 0-12,0 0-3,0 0-5,2-5-7,-2 5 1,0 0-15,0 0-2,0 0-1,0 0 3,9 19-1,-9-7 2,3 1-3,-1 6 2,3 1 3,-5 7-2,0-1 3,1 2-3,-1-2-4,0 6 6,0-2-6,3-3 6,1 1-3,-3 4 1,4-8 5,-5 4-3,6 0 0,-1-2-9,0-3-1,4 9 6,-6-13-12,4-5-2,-3 5-2,3-2-3,-1-6 0,-4 8 0,7-7-2,-6-3-3,-1 0-2,3-4 3,-4 2-3,2-4-2,-3 2 0,0-5 4,4 9-7,-4-9 14,0 0 5,0 0 7,0 0-2,0 0-3,0 0-5,12-14 0,-10 9-6,1-5 1,-3-1-1,8-3-1,-7-3-3,4 1-2,0-2 0,1 2-1,1-1 3,0-2-2,0 3-1,-1-1-2,5 0-1,-3 3-6,0-1 4,1 1-6,-2 2 1,1 2-3,1 1 8,-1 2-13,0 0 8,0 2 1,1 2-4,2 3 2,2 0-2,1 0 3,0 5 1,-2 2 0,2 1-6,0 3 4,-3 1-1,2 1-1,-2 3 2,1 5 0,3 1 0,-7-5 3,4 4 1,-1 4-3,0-4-19,-4-1-18,-1-2-13,2-3-14,-7 1-26,4 2-21,0-8-37,-2 4-13,-1-5-25,-2-1-148,0 2-362,-2-4 160</inkml:trace>
        </inkml:traceGroup>
        <inkml:traceGroup>
          <inkml:annotationXML>
            <emma:emma xmlns:emma="http://www.w3.org/2003/04/emma" version="1.0">
              <emma:interpretation id="{D5EE66E7-EFA7-4F4C-A66F-D96795214981}" emma:medium="tactile" emma:mode="ink">
                <msink:context xmlns:msink="http://schemas.microsoft.com/ink/2010/main" type="inkWord" rotatedBoundingBox="11668,9838 16384,9757 16407,11085 11691,11166"/>
              </emma:interpretation>
              <emma:one-of disjunction-type="recognition" id="oneOf13">
                <emma:interpretation id="interp65" emma:lang="en-IN" emma:confidence="0">
                  <emma:literal>(11-120)</emma:literal>
                </emma:interpretation>
                <emma:interpretation id="interp66" emma:lang="en-IN" emma:confidence="0">
                  <emma:literal>(1-120)</emma:literal>
                </emma:interpretation>
                <emma:interpretation id="interp67" emma:lang="en-IN" emma:confidence="0">
                  <emma:literal>(11-1200)</emma:literal>
                </emma:interpretation>
                <emma:interpretation id="interp68" emma:lang="en-IN" emma:confidence="0">
                  <emma:literal>(1-1200)</emma:literal>
                </emma:interpretation>
                <emma:interpretation id="interp69" emma:lang="en-IN" emma:confidence="0">
                  <emma:literal>(11-120))</emma:literal>
                </emma:interpretation>
              </emma:one-of>
            </emma:emma>
          </inkml:annotationXML>
          <inkml:trace contextRef="#ctx0" brushRef="#br1" timeOffset="68758.9668">10116 5025 118,'0'0'177,"0"0"-2,0 0-4,0 0-7,0 0-10,-14-3-1,14 3-12,0 0-6,0 0-14,0 0-2,0 0-9,0 0-13,0 0-7,0 0-2,0 0-2,0 0-6,0 0-2,0 0-7,40 0-5,-22 0 0,1 0-1,8 0-4,2 3-6,2-3 0,1 0-9,0 4-4,2 0-6,-5-1-4,2-6-5,-4 3-1,2 0-2,-9 3-8,-1-3-12,-1 0-7,-7-3-11,-2 0-23,-1 2-31,0-1-33,-8 2-34,9-5-40,-7 1-29,-2 4-165,-8-12-400,0 10 177</inkml:trace>
          <inkml:trace contextRef="#ctx0" brushRef="#br1" timeOffset="69163.333">10867 4725 152,'0'0'189,"0"-6"-1,0 6-2,0 0-15,0 0-8,0 0-13,0 0-15,0 0-11,-2-8-15,2 8-15,0 0-10,0 0-8,0 0-8,0 0 3,0 0 2,0 26-4,2-17-3,0 8 18,1 1-6,0-1-2,3 7 1,-1 2 1,4 0-3,-2 1 6,-3-2-11,3 4-5,-2-3-6,-2 4-6,3-5-5,-4 1-3,4 0-3,-3-1-7,0-6-1,-1 6-4,-2-5-10,1 0-37,4-1-25,-2-2-35,0-3-41,1 4-45,4-6-56,1 3-212,-6-5-466,2-3 206</inkml:trace>
          <inkml:trace contextRef="#ctx0" brushRef="#br1" timeOffset="69688.7056">11243 4845 90,'0'-8'140,"0"2"-12,0 6 0,3-12-18,2 8-12,-3-4-9,2 1-4,-1 0-6,2 3-3,2-2-15,-3 0 3,6 3-5,-7-1-3,8 1-5,-2 1 0,3 0 0,-3 2-8,0-1 2,-9 1-4,21 0 1,-11 1-3,4 1-1,-3 0-2,3 8-3,0-2-7,-1 0 0,-2 6-3,3-3 4,-4 2-7,-2 0-2,-1 1 2,1 2-3,-1 2 2,-7-3-2,0 0 5,0 5 0,0-3 1,-3 1 1,-2-1-2,-2 0 13,1-3 2,-2 2-7,2-2 2,1 2 5,-4-2-3,4-4-4,5-1-4,-6-2-2,2 5 0,3-6-1,-4-2-1,5 6 0,0-4 1,5-4-3,0 3 2,1-3-1,3 5-5,1-3 1,4-3-2,7-1 1,2 0-2,3-1-6,2-3 5,1-3-7,2 6-17,-2-1-13,-1-3-14,-4 4-30,-4-5-23,-2-4-10,-1 2-22,-3-3-37,-6 4-175,-1-1-364,-4 1 162</inkml:trace>
          <inkml:trace contextRef="#ctx0" brushRef="#br1" timeOffset="70161.9381">12044 4822 126,'0'0'165,"0"0"-12,0 0-12,-23 1-14,23-1-9,0 0-14,-11 2-7,4 4 9,1 0-2,4 1-11,-7 4-4,4 2-11,-1 0-4,1 1 0,-1 5 1,3-5-10,-2 6-1,-1-2-8,2 0-1,1-3-6,3 0-4,0 4-2,3-4-2,2 4-7,5 0-1,-1-5 2,5 0-7,2 1 0,-2-1-1,12-7-3,0 8-2,-2-11 6,3-1-4,-3 1-1,-4-3 6,1-4 6,-2-2 16,-3-6 1,-1 4 5,1-1-6,-6-6-9,-2-2 7,0 0-1,-4-3-6,-2 3-6,-4-9 1,1 1-4,-4-2-7,3-2-3,-4 4-5,-5-1-1,3 7 3,2 0-6,-2 2-25,0 3-19,0 5-28,2-3-42,-2 7-57,3-2-56,2 4-214,3 2-462,-11-5 204</inkml:trace>
          <inkml:trace contextRef="#ctx0" brushRef="#br1" timeOffset="70646.2827">12427 4437 117,'9'8'171,"-2"-1"-6,7 5-7,-2 6-8,9 4-8,4 8 10,-1 0-11,3 6 5,0 4 6,1 5-11,1-1-11,-4 1 5,13 18-8,-13-12-2,8 16-8,-3 0-8,4 3-10,-12 0-8,0 1-9,-10-20-9,-7 0-5,-8 1-8,0 4-6,-8-7-3,1-2-3,-10-2-9,1-8-5,0 2-18,-10-8-31,6-13-29,-9 6-30,4-8-47,-1-8-45,-1-3-56,0-5-187,10-1-443,-4-6 197</inkml:trace>
          <inkml:trace contextRef="#ctx0" brushRef="#br1" timeOffset="66620.2293">8397 4559 5,'0'0'172,"-14"0"0,14 0-3,0 0-9,-19 4-16,11 0 0,0 4-10,-5 2-5,-3 6 2,-4 6-1,-6 10 7,14-1-9,-4 2-3,3 6-1,2 1-1,-1 0-1,-1 3-15,4-2-3,1 3-12,3-4-6,5 0-11,1 0-4,3-8-5,0 7-8,7 3 7,2-1-14,3-4-13,4 0-29,1 0-39,6-8-46,1 1-48,7-4-50,5-8-53,-2 4-180,6-8-441,-2-7 196</inkml:trace>
          <inkml:trace contextRef="#ctx0" brushRef="#br1" timeOffset="67077.2785">8963 4706 22,'0'-6'177,"0"6"-10,0 0-18,0 0-19,0 0 2,0 0-19,0 0 10,-4 22-8,6-8 3,0 1 2,1 4-1,-2 2-5,2 4-10,1 1-3,2-2-8,-6 4-4,0-3-9,0 0-11,0 1-4,0-2-7,-5-1-5,4 1-5,-3 1-5,1-1-4,2-10-24,-2 5-28,1-5-37,0 4-39,4-1-50,0-1-50,-2-2-141,3 0-357,1-5 158</inkml:trace>
          <inkml:trace contextRef="#ctx0" brushRef="#br1" timeOffset="67632.3405">9015 5017 79,'14'-3'120,"-5"3"-6,1-1-9,1-1-10,2 2-2,-2-1-13,3-3-1,0 2-1,5 2-6,0-3 1,-3-1-7,3 3-2,-2-1-4,2 0-3,-3-1-3,0 3-1,-4-2-4,6-1 2,-7 0 2,6 0 2,-7-1-8,2 0-3,-1 0-3,-1 1-5,1-1 3,-2-3-4,3 2-2,-5 0 1,3-1 11,-5 3-1,4-8-7,-3 6-4,6-2-1,-5-2 4,3 2-3,-5 1-7,9-5-1,-2 0 1,-4 3-6,-1-1-1,5-2-2,-5 3 3,-1-3-2,-3 3 0,2 1-1,-4-1 8,6 0 4,-6 1-3,-1-4 2,0 4-2,4 0 1,-8-3 6,3 5-6,-4-2-2,3-1 4,-1 4 6,3 4-5,-6-9 2,3 7-1,3 2-1,0 0-3,-14-7-2,14 7-4,0 0-3,0 0-6,0 0 2,-15 14-1,14-7 0,-2 4 5,-1 4-3,3 4 1,1 0 0,0 7-2,1 1 1,-2 1 0,6 12-4,-5-10-3,4 10 1,3 0 2,-3-12-19,0 14-34,5-3-29,-6-10-41,5 10-43,5-10-46,-7-1-209,7-2-445,-4 1 197</inkml:trace>
        </inkml:traceGroup>
        <inkml:traceGroup>
          <inkml:annotationXML>
            <emma:emma xmlns:emma="http://www.w3.org/2003/04/emma" version="1.0">
              <emma:interpretation id="{7A54B628-0C66-4D80-AAEF-630507A9AC6C}" emma:medium="tactile" emma:mode="ink">
                <msink:context xmlns:msink="http://schemas.microsoft.com/ink/2010/main" type="inkWord" rotatedBoundingBox="17205,10159 18168,10142 18176,10593 17212,10610"/>
              </emma:interpretation>
              <emma:one-of disjunction-type="recognition" id="oneOf14">
                <emma:interpretation id="interp70" emma:lang="en-IN" emma:confidence="0">
                  <emma:literal>m</emma:literal>
                </emma:interpretation>
                <emma:interpretation id="interp71" emma:lang="en-IN" emma:confidence="0">
                  <emma:literal>M</emma:literal>
                </emma:interpretation>
                <emma:interpretation id="interp72" emma:lang="en-IN" emma:confidence="0">
                  <emma:literal>n</emma:literal>
                </emma:interpretation>
                <emma:interpretation id="interp73" emma:lang="en-IN" emma:confidence="0">
                  <emma:literal>H</emma:literal>
                </emma:interpretation>
                <emma:interpretation id="interp74" emma:lang="en-IN" emma:confidence="0">
                  <emma:literal>r</emma:literal>
                </emma:interpretation>
              </emma:one-of>
            </emma:emma>
          </inkml:annotationXML>
          <inkml:trace contextRef="#ctx0" brushRef="#br1" timeOffset="71736.0664">13701 4831 126,'0'0'132,"0"0"-12,17 2-3,-17-2 6,11 11 2,-1-6-14,-6 4-1,9 3-10,-5 0-4,0 2-2,4 4-8,-4-4-10,7 6-2,-3-2-6,-4-4-7,5 0-5,-4 3-7,2-1-2,2 4-6,-7-5-5,2-3-4,-5-1-1,4-3-3,-3 3-3,0-2-2,2 1-1,-5-4-3,3-2-3,-4 3-1,3 1-2,-3-6-2,0-2 1,3 6-1,-3-6 0,0 0 0,1 6 0,-1-6 3,0 0-3,0 0 0,0 0-5,0 0 5,0 0-3,0 0 5,-6-22 0,5 15 1,1-1-1,0-3 0,3 1 0,0 1-2,0-5 3,3-1-4,-1 0 0,3 1-1,-2-3-5,4 1-3,-2 1 3,4-1-1,-2 1-2,1-1 2,-2 2-2,2 7 2,-1 0-1,-2-4-2,1 8 0,-1-3 2,5 6-1,-5-2-3,1-1 0,-9 3-3,16 3-2,-10-1-4,2 5 2,3-1-2,-1 8-2,-1-2 6,-4 2-10,1 0 0,1 3 4,-1 1-8,0 0-4,-2-2-1,0 5-4,-2-2 0,3-3-3,-4 2 13,1 0-1,1-10 3,-2 2 0,-1 0 1,2-4-1,-2 3 5,0-4 12,0-5 2,0 0-1,0 0 7,0 0 3,0 0 5,0 0 0,0 0 7,-8-20 3,10 10 1,-2 0 14,4-7-7,1 3 2,-2 0-4,2-5 0,5 1 1,-2-3-4,6 0-4,-2 0-1,3 2-1,-3 4-4,4-2 0,-2 4-3,4-1-4,-3 3-1,1 3 1,-2 1-3,1 0 3,-1 3-6,3 4 1,-1 4 2,0 0 6,-2 7 0,5 1 5,2 4-4,-1 3 0,-2 3 1,1 0-3,-4 2-1,4 1 1,-3 1-3,-2-1-2,1 1 1,-4-3-12,0 3-22,-8 0-15,0-10-27,-3 1-25,0-6-32,0 4-47,-3-6-25,-3 1-127,-2-7-349,0 1 154</inkml:trace>
        </inkml:traceGroup>
        <inkml:traceGroup>
          <inkml:annotationXML>
            <emma:emma xmlns:emma="http://www.w3.org/2003/04/emma" version="1.0">
              <emma:interpretation id="{85865E0C-5AEF-4A04-9677-1DB128A5F2A1}" emma:medium="tactile" emma:mode="ink">
                <msink:context xmlns:msink="http://schemas.microsoft.com/ink/2010/main" type="inkWord" rotatedBoundingBox="22221,9688 22698,9679 22712,10462 22234,10470"/>
              </emma:interpretation>
              <emma:one-of disjunction-type="recognition" id="oneOf15">
                <emma:interpretation id="interp75" emma:lang="en-IN" emma:confidence="0">
                  <emma:literal>H</emma:literal>
                </emma:interpretation>
                <emma:interpretation id="interp76" emma:lang="en-IN" emma:confidence="0">
                  <emma:literal>h</emma:literal>
                </emma:interpretation>
                <emma:interpretation id="interp77" emma:lang="en-IN" emma:confidence="0">
                  <emma:literal>k</emma:literal>
                </emma:interpretation>
                <emma:interpretation id="interp78" emma:lang="en-IN" emma:confidence="0">
                  <emma:literal>K</emma:literal>
                </emma:interpretation>
                <emma:interpretation id="interp79" emma:lang="en-IN" emma:confidence="0">
                  <emma:literal>X</emma:literal>
                </emma:interpretation>
              </emma:one-of>
            </emma:emma>
          </inkml:annotationXML>
          <inkml:trace contextRef="#ctx0" brushRef="#br2" timeOffset="-73207.1989">18755 4458 39,'-6'-6'133,"1"3"-4,-2-1-2,4-4-6,-1 3-5,4 5-2,-4-8-2,-2 2-2,6-1-5,-2 3-9,2 4-4,0-15-10,0 15-6,0-7 0,0 7 0,2-7 0,-2 0 0,0 7-4,6-4-2,-6 4-6,0 0-6,0-7-6,0 7-1,0 0-11,0 0-1,0 0-2,0 0-7,0 0-3,0 0-3,0 0-2,0 0-3,0 0-2,0 0-1,15 22 3,-12-12 2,2 5 3,1 1 4,0-1 1,0 11-2,1-2 9,-2 2-3,-1 1 2,-4 2-1,7 1 7,-3-3-2,-1 1-3,4 3 3,-7-2-2,5-3 7,-5-2-4,3 0 5,0 2 5,-6-6 1,0 0 4,-2-1-4,3 1-1,-3-4-3,2 2-5,-1 2-5,-3-2 3,7 0-7,-8-6-5,7 3-4,-4-1 2,3-2-2,2-3-5,-6 0 1,6 0-3,0-2-3,0 0 6,0-7-6,0 10-3,0-10-3,0 7 0,0-7 1,0 5-2,0-5 0,0 0-2,0 0-2,0 0 10,0 0-8,0 6 0,0-6-10,0 0-9,0 0-19,0 0-18,0 0-22,0 0-29,0 0-23,0 0-22,2-18-23,-2 18-38,0-10-29,0 10-194,-2-12-464,2 8 205</inkml:trace>
          <inkml:trace contextRef="#ctx0" brushRef="#br2" timeOffset="-72469.7007">18779 4866 101,'0'0'112,"0"0"-5,0 0-9,0 0-7,0 0-10,0 0-4,0 0-8,0 0-5,0 0 4,0 0-7,0 0 2,0 0 3,0 0 0,25 0-7,-25 0-1,14-3 7,-3 3-7,-11 0-4,21 0-5,-6-4-4,4 1-1,-1 2-7,1-3 0,-2 2-5,4 2-2,2-4-5,-4 4 1,-1-1-4,-1-3 0,4 2 1,-7 1-1,6-3-5,-7 4 2,-3-2 1,1 1 3,-3-4 6,-8 5 7,14-2 9,-6 1-3,-2-3 0,-6 4 1,8-3-7,-2 2 0,-6 1-2,7-5-4,-7 5-5,6-9 4,-6 9 1,6-4 8,-3 0 3,-3 4 1,4-7 1,-4 7-2,1-4-4,-1 4-3,0 0-1,-1-11-4,1 11-2,-5-8-5,3 4 2,-1-3-2,3 7 0,-8-8-4,8 2 10,-1 1-10,-1-2-2,-3 0-3,5 0 1,-1-4-2,-4 4-4,5-5 2,-2 2-3,-2 1 4,4-1-4,0-2-2,-4 2 1,4 0 0,0-2-1,-3 4 0,3-2-2,-1 4 5,-1-3 7,-3 2 0,5 0-2,0 2 10,0 5-4,-1-11-2,1 11 6,-5-7 2,5 7-1,0-4 3,0 4-2,0 0-3,0 0-2,0-7-1,0 7-1,0 0-5,0 0 5,0 0-6,0 0 2,0 0-6,0 0-3,0 0 3,0 0-4,0 0-4,0 0 2,0 0 2,-2 25 6,2-14-6,0 4-4,-1 1 1,-4 3 3,4-2-1,-4 8 6,3 1 9,1 0 3,-4-1-1,-1 2 1,6-1 4,0 3 0,0-12 2,0 8-2,4 0 8,-2-5-12,-2 0 1,0-1-2,6-1 2,-4 1 4,-2-4-4,0 4-1,0-3-3,5-3 0,-5-2 0,1 0-2,-1 1 1,0-1-4,0-3 5,0-1-5,0-1 1,0 1-5,0 2 12,0-9-16,0 0 3,0 8-19,0-8-21,0 0-33,0 6-25,0-6-45,0 0-59,0 0-54,0 0-56,13-14-184,-12 2-528,7 2 234</inkml:trace>
        </inkml:traceGroup>
      </inkml:traceGroup>
    </inkml:traceGroup>
    <inkml:traceGroup>
      <inkml:annotationXML>
        <emma:emma xmlns:emma="http://www.w3.org/2003/04/emma" version="1.0">
          <emma:interpretation id="{8E45D4A0-90C0-4FC8-9507-385855B67747}" emma:medium="tactile" emma:mode="ink">
            <msink:context xmlns:msink="http://schemas.microsoft.com/ink/2010/main" type="paragraph" rotatedBoundingBox="3099,10730 7519,11009 7413,12684 2993,124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55B703-2E5F-470E-A022-12C8476CA877}" emma:medium="tactile" emma:mode="ink">
              <msink:context xmlns:msink="http://schemas.microsoft.com/ink/2010/main" type="line" rotatedBoundingBox="3099,10730 7519,11009 7413,12684 2993,12405"/>
            </emma:interpretation>
          </emma:emma>
        </inkml:annotationXML>
        <inkml:traceGroup>
          <inkml:annotationXML>
            <emma:emma xmlns:emma="http://www.w3.org/2003/04/emma" version="1.0">
              <emma:interpretation id="{340808A4-0EA6-4789-900A-4515B678DD90}" emma:medium="tactile" emma:mode="ink">
                <msink:context xmlns:msink="http://schemas.microsoft.com/ink/2010/main" type="inkWord" rotatedBoundingBox="3099,10730 5734,10897 5628,12572 2993,12405"/>
              </emma:interpretation>
              <emma:one-of disjunction-type="recognition" id="oneOf16">
                <emma:interpretation id="interp80" emma:lang="en-IN" emma:confidence="0">
                  <emma:literal>using</emma:literal>
                </emma:interpretation>
                <emma:interpretation id="interp81" emma:lang="en-IN" emma:confidence="0">
                  <emma:literal>uny</emma:literal>
                </emma:interpretation>
                <emma:interpretation id="interp82" emma:lang="en-IN" emma:confidence="0">
                  <emma:literal>wiry</emma:literal>
                </emma:interpretation>
                <emma:interpretation id="interp83" emma:lang="en-IN" emma:confidence="0">
                  <emma:literal>Using</emma:literal>
                </emma:interpretation>
                <emma:interpretation id="interp84" emma:lang="en-IN" emma:confidence="0">
                  <emma:literal>any</emma:literal>
                </emma:interpretation>
              </emma:one-of>
            </emma:emma>
          </inkml:annotationXML>
          <inkml:trace contextRef="#ctx0" brushRef="#br3" timeOffset="87108.084">-379 5687 73,'0'0'68,"-3"-7"2,3 7-6,0 0-7,-5-8 5,5 8-7,-2-4 0,2 4 2,0 0-1,-6-3-13,6 3 7,0 0 1,-5-6-1,5 6-14,0 0 9,-5-5-1,5 5-9,0 0-1,0 0-1,-9-7 6,9 7 4,0 0-6,0 0-3,0 0 3,0 0-6,-6-4 5,6 4-7,0 0 1,0 0-5,0 0-4,0 0 0,0 0-6,0 0-1,0 0 8,0 0-1,9 25 4,-7-11 8,2 4 6,-2 6 2,0 1-6,-1 4 1,-1-1 0,5 2 0,-4-1-3,6 8-1,-1-7 5,0-4 0,1 3-2,-1-3-7,2-8-3,0 4-2,0-3 0,4-5 0,1 1-1,-3 3 0,4-7-2,-2 2-2,1-4 1,-3 1-3,2-2 4,-4-2-7,5-3 1,-2 0-7,0 1 4,-5-3-1,5 2 0,-1-3-2,-1 0 0,1 2-2,-10-2 0,15-5-3,-5 4 3,-4-3-6,2 0 3,0-2-2,0-2 2,0-2-4,-2 5 4,1-9 2,-1 3-6,2-6-2,-2 4 5,-1-2-3,1-4 3,-3 1-3,2-7 4,-3 6-2,-1-7-1,2 1 1,-3-1 1,-3 2-2,2 3 0,1 6 0,0-7 3,-2 3-3,2 4 0,0-3 3,0 4-1,0 0 1,0 4 6,-3 0 6,6 0 1,-6 4-3,3-4-2,-2 5-1,2 5-2,0-9-1,2 3 1,-2 6 0,0 0-5,0 0-1,0 0 1,0 0-3,-3 20 1,1-9-1,4 4 2,-2 7 0,-2 2-1,-1 2 7,3 1-6,0 0-1,0 2-3,3-2 4,-1 2 1,-1-2-5,6-1 4,1 2 3,-1-5-1,4 2 1,-4-6-4,1-4 2,8 10-3,-5-11-1,3-2 0,-5 0 3,7-6-3,-6-2-2,4 2 0,-6-4-4,6 0 3,-5-2 0,2-2-6,1-2 0,-3 0 2,-1-3-11,-2 3-1,4-7 4,1-1 1,-2 2 3,1-8 2,-1 4 2,1-3-2,-2-3 0,3 4 1,0-7 3,1 2-2,3-2 4,-1 2-5,-2 0 2,1 5 2,1 4-2,1-6 3,-6 4-3,7-3-4,-5 7 7,3-5 0,2 5 3,1 1 2,-2 1-6,5 2-1,-6 3 5,4-2 2,-4 2-4,-1 3-2,2 1-1,-2 2 3,1 3 0,0 2-1,-2 7 5,-3 0-7,-1 0 8,-2-2 0,-1 4-3,-5 4 7,-5 2-6,4-5 3,-7-1 0,-2-1 0,2 3-7,-1-2 8,-2-3 1,0 0-2,-2-1 1,2-1-2,2-1 3,-2-1-3,-4-4 0,1 0 2,0-1-8,3 1-3,0-6 6,1 1-3,10-1 0,-11 0-5,11 0-3,-14-5-10,11-2-5,-5 1 0,8-2 5,0 3 2,0-5-1,1 0 3,6 2 5,-1 0 0,-4 0 4,7-1-8,-3 3 9,-1 0 0,2 4 3,-1-3-8,-6 5 5,8-5-3,-8 5-1,9-2 6,-9 2 1,0 0 1,21 2-5,-13-1 8,0 2-1,6-2 4,3 4-2,1-3 0,2 1 0,2 0-3,10-2 2,-8 3 2,2-1-2,1-3 3,-6 0-6,-1 0 2,-1 0 2,-1 0-3,-2-3-3,-5-1-2,-3 0 2,-2-1 3,-1-1 1,-1-1 2,-2-1-1,-2 1-2,0-3 6,-3-4-2,-2 1 1,2-1 4,-2-2-1,-1 0 5,-1 2 13,4 3 9,-3-4-8,1 5 3,2 2 9,0-3 1,0 3 5,3 2-3,0 1-5,-3-3-4,3 8-3,0 0-4,0 0-2,0 0-3,0 0 0,0 0 0,9 20-2,-1-7 3,-5 4-5,7 9 1,-6-5-3,0 5 0,-1-3-1,0-1 2,-3-4-10,3 5-11,-6 2-20,3-6-21,-5-1-25,0-2-28,4-2-25,-2-4-36,-4 2-154,1-8-344,-2 2 153</inkml:trace>
          <inkml:trace contextRef="#ctx0" brushRef="#br3" timeOffset="87567.5211">876 5502 21,'1'-7'125,"1"2"-12,-2 5-28,3-6-31,-3 6-36,0 0-30,0 0-56,8 13-72,-7-6 32</inkml:trace>
          <inkml:trace contextRef="#ctx0" brushRef="#br3" timeOffset="88022.943">1067 5871 20,'0'9'153,"0"-9"2,0 8-7,0-8-13,-2 9-16,2-4-2,0 2-1,0 0-14,0 0-11,0 2-10,0 0-6,6 0-4,-4 2-3,-2-1-2,6-2-9,1 1-9,-6 3-1,6-3-8,-1-1-2,2 2-6,-2-2 0,2-1-2,-2 1 1,4-4-5,-5 2-5,1-1 1,3-3-4,-4-1 2,-5-1-4,14-1 1,-14 1 0,15-6-7,-11 3 2,6-2-1,-2-6 0,1 8-2,2-9 4,-1-1-8,-2-1 0,3 1-2,-3-2 3,1 0-8,2-1-6,-5-1 0,4 6 3,-4-7-2,2 3 3,-1 4 2,-1 4-3,-5-3 1,6 4 1,-3 3-4,-4-2-1,0 5 3,7-3-10,-7 3 8,0 0 7,8 10 0,-7-3 2,4 5-3,-3-5-3,4 5 1,2 2 10,4 2-9,-4-6 6,5 4-3,1-1 0,4 0 1,2-4-1,5 2 6,-1-3-6,6 1-2,2-6 0,3 1 4,-5-4-4,-4 0 5,6-4-6,-15-2 6,4-1-6,-4 0 6,-6-4-1,1 2-1,-3-4 1,-6 2-5,-3-1 12,0-1-5,-3-4 12,3 3-3,-6 0-1,-2 2 5,-2 0-1,6 3 14,-3 2 3,-1 2 0,2-1-9,0 5-2,6 1-6,0 0 1,-15 12 1,9-2-5,-2 8 1,0 3-1,2 9-3,-2 8 2,-3 0-6,3 6 0,0 7 2,2 1 0,-2 23 1,-3 6-3,3-6-1,0 5-2,2-2 2,3-1 3,-2 4 0,5-10 0,-6-1 2,1-18 0,5 1 7,0-6 9,0 1 2,-2-5 3,1-8 2,-1-6-4,-4-4 3,1-9 7,3 2 8,-2-10 15,1 3 11,-5-8-6,-2-3-10,-1 0-3,-3-7-4,0-1-3,-7-6-4,2-9 5,3 0-15,-1-13 1,6-1-8,3-11-3,8 0-4,8-7-7,17-21-12,5 7-9,16 2-17,9-2-16,7 5-9,3 6-20,6 6-29,-2 8-15,-1 2-26,-15 16-28,0 0-23,-2 8-38,-4 3-140,-4 5-399,-19 6 177</inkml:trace>
        </inkml:traceGroup>
        <inkml:traceGroup>
          <inkml:annotationXML>
            <emma:emma xmlns:emma="http://www.w3.org/2003/04/emma" version="1.0">
              <emma:interpretation id="{14B881B3-5520-4253-9F70-5C95708BEB97}" emma:medium="tactile" emma:mode="ink">
                <msink:context xmlns:msink="http://schemas.microsoft.com/ink/2010/main" type="inkWord" rotatedBoundingBox="6233,10987 7515,11068 7441,12239 6159,12158"/>
              </emma:interpretation>
              <emma:one-of disjunction-type="recognition" id="oneOf17">
                <emma:interpretation id="interp85" emma:lang="en-IN" emma:confidence="0">
                  <emma:literal>eg</emma:literal>
                </emma:interpretation>
                <emma:interpretation id="interp86" emma:lang="en-IN" emma:confidence="0">
                  <emma:literal>egn</emma:literal>
                </emma:interpretation>
                <emma:interpretation id="interp87" emma:lang="en-IN" emma:confidence="0">
                  <emma:literal>eyn</emma:literal>
                </emma:interpretation>
                <emma:interpretation id="interp88" emma:lang="en-IN" emma:confidence="0">
                  <emma:literal>ain</emma:literal>
                </emma:interpretation>
                <emma:interpretation id="interp89" emma:lang="en-IN" emma:confidence="0">
                  <emma:literal>eg,</emma:literal>
                </emma:interpretation>
              </emma:one-of>
            </emma:emma>
          </inkml:annotationXML>
          <inkml:trace contextRef="#ctx0" brushRef="#br3" timeOffset="90430.3555">2804 6212 84,'0'0'132,"19"0"-12,-8-2-3,-2 1-16,9-3-6,0 1-6,-2-5-8,0 1-5,3 2-11,-3-1-6,4-2-7,-2-1-8,-4 2 2,7-2 0,-12-1 11,1 1-1,-6 2 1,1-3-4,0 1 2,-8 1 1,3-2 2,-2 3-8,-4-1-4,-2-3-3,1 4-3,1-1-5,-2 2 6,-6-1 7,0 1 6,0 0-3,-4 2 0,2 3-5,-6 1-10,2 1-4,-6 5 1,1 4-3,1-2-5,-1 5 0,5 5-4,-3-3-3,8-1 3,4-1-2,-4 8-6,7 0 1,4-2 2,2-5-2,2 6 0,6-3-2,4 3-1,3-2-1,7 0-7,1 1 8,17 0-4,1-5-14,4-3-19,1-7-23,3 3-17,-2-3-21,-1-4-14,3-11-5,-4 7-11,-2-6 5,-12 2 9,-3-3-5,-3 0 13,-4 1 13,-5-3 6,-6 0 8,-2-4 6,-4 1 19,-2 0 9,-2-1 5,-3 0 17,-1 0 10,-2 4 6,2-3 22,-2 6 15,2-1 7,-2-1 6,1 5 15,1-2 11,3 4-2,-4 0-12,6-1-9,1 6-5,-10-2-5,10 2-8,0 0 2,-9 9-2,3 0-6,2 5-4,0-6 5,-1 5-11,2-4-2,0 8 2,-2-3-2,0 5-2,0-7-5,4 3 1,-2-1-3,3-4-12,-3 0-9,6 1-19,-3-1 2,0-5-10,3 2 0,-2 2-1,6-3-11,-1-3 8,5 1-22,-3-1 18,2-3-11,1 1 8,-11-1 2,20-1 3,-9-2-6,-3-3 11,3 1 3,2-2 4,-7 0 0,8-2 6,-6 1-13,3-5 19,-1 5 4,-2-3-9,0 4 13,4-3-4,-5 3 18,0-2-4,1 4 0,-1 2 12,2-1 4,-4 1-2,-5 3-6,13-3 9,-13 3 11,17 7 6,-12-1-3,1 4 6,2 4 11,-2 6 2,-3-3 3,1 9-2,0 3 2,3 8 0,-4 7-1,0-9 0,-3 9-8,2-1 4,-2-1-6,0 0-3,0 0-11,-2-2 1,4-10 3,-2 12-13,-2-14-19,2-3-32,2-1-31,-2-3-28,0-9-44,-2 2-24,2-6-113,-3-1-294,3-1 130</inkml:trace>
          <inkml:trace contextRef="#ctx0" brushRef="#br3" timeOffset="90872.6737">3730 5902 85,'0'0'109,"0"0"-2,-18 12-3,18-12-13,0 0-1,-4 6-6,4-6 3,0 0 2,-7 3-6,7-3-7,0 0-16,0 0 9,-12 0 2,12 0-14,0 0-3,0 0-2,-15-3-10,15 3-5,-1-11-1,1 3-2,0 1-3,3-7 1,-1 2-6,2-4-3,3 0-1,-1-1-3,0 1-8,2 0 10,-1 2-9,-1 3 2,2 3 0,-2-1-4,-4-1 2,4 4-4,0 1 0,2 5 5,-8 0-2,24 9 3,-10 3 1,4 4 3,2 7 1,-3-1 7,6 11-11,-3-1 5,-1 5-2,-2-3-2,-5-4-7,0 8-27,-2-9-38,1-2-37,-3 1-47,-7-3-139,1 1-300,-5-9 133</inkml:trace>
        </inkml:traceGroup>
      </inkml:traceGroup>
    </inkml:traceGroup>
    <inkml:traceGroup>
      <inkml:annotationXML>
        <emma:emma xmlns:emma="http://www.w3.org/2003/04/emma" version="1.0">
          <emma:interpretation id="{24E9E217-8BC2-49C9-A08F-95B68A37D268}" emma:medium="tactile" emma:mode="ink">
            <msink:context xmlns:msink="http://schemas.microsoft.com/ink/2010/main" type="paragraph" rotatedBoundingBox="8513,11461 17035,11551 17022,12865 8499,127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D01845-4A54-459D-BC95-7C4FA1B3A98B}" emma:medium="tactile" emma:mode="ink">
              <msink:context xmlns:msink="http://schemas.microsoft.com/ink/2010/main" type="line" rotatedBoundingBox="8513,11461 17035,11551 17022,12865 8499,12775">
                <msink:destinationLink direction="with" ref="{A3982518-4F52-4A61-9FF6-9C744A5621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EFAB741-F08A-4552-9D0E-9D4DC1ABDAE3}" emma:medium="tactile" emma:mode="ink">
                <msink:context xmlns:msink="http://schemas.microsoft.com/ink/2010/main" type="inkWord" rotatedBoundingBox="8512,11596 11686,11629 11678,12389 8503,12356"/>
              </emma:interpretation>
              <emma:one-of disjunction-type="recognition" id="oneOf18">
                <emma:interpretation id="interp90" emma:lang="en-IN" emma:confidence="0">
                  <emma:literal>hut</emma:literal>
                </emma:interpretation>
                <emma:interpretation id="interp91" emma:lang="en-IN" emma:confidence="0">
                  <emma:literal>heut</emma:literal>
                </emma:interpretation>
                <emma:interpretation id="interp92" emma:lang="en-IN" emma:confidence="0">
                  <emma:literal>he-lit</emma:literal>
                </emma:interpretation>
                <emma:interpretation id="interp93" emma:lang="en-IN" emma:confidence="0">
                  <emma:literal>ht-let</emma:literal>
                </emma:interpretation>
                <emma:interpretation id="interp94" emma:lang="en-IN" emma:confidence="0">
                  <emma:literal>ht-lit</emma:literal>
                </emma:interpretation>
              </emma:one-of>
            </emma:emma>
          </inkml:annotationXML>
          <inkml:trace contextRef="#ctx0" brushRef="#br3" timeOffset="92626.037">5008 6302 70,'0'0'108,"0"-5"-5,0 5-2,0 0-9,0-7 0,0 7-2,0 0 0,0-9-1,0 9-2,0 0-2,0-6-4,0 6-3,0 0-6,0 0 2,0-7-3,0 7-6,0 0-3,0 0-7,0 0-5,0 0-7,0 0-2,0 0-3,0 0-7,0 0-5,0 0-2,0 0 4,0 20-6,0-7 10,2 1-4,1 5 0,0 0 1,4 7-3,-6 4 4,2-1 15,-3 7-2,3-5-7,4 7 3,-7-10-5,1 9 1,4-7-6,-5-1 0,2 0-4,4-2 0,-6-1 0,0 0-2,2-4 0,2 0 0,-4-1-4,2-1 2,-2 4 1,0-10-2,0 3-3,0-2-4,-2-1 2,2-2-1,0-1-1,0-3-1,0 0-4,0-1 1,0-1 2,0 1-4,0-7-2,2 7 3,-2-7-1,0 5-3,0-5 1,-2 7-2,2-7 2,0 7 0,0-7-1,0 0 5,0 0-5,0 0 2,0 0-1,0 0 2,0 0-5,0 0 0,0 0 0,0 0 4,0 0-5,5-19 3,-2 12-2,-3 1 0,0-2-3,0 1 1,3-5 0,1 1 0,-4 2 2,4-6-3,-4 4 0,3-3 2,4-2-1,-4 4-1,2-3 0,1 6 5,-3-8-7,3 2 1,-1 1 3,2 0 0,-3 1-1,3 0-4,4-3 3,-5 5 1,5-6-2,2 2 1,-1-2-3,1 3 0,4-1 0,-1 3 3,0-2 0,-2 6 0,2-3 2,-3 1-4,2 2 0,0 0 3,-1 5-1,5-4-4,-5 7 4,0 3-1,1-2 2,-1 5-4,-3 2 3,3 0-4,2 9 3,-2-6 0,0 9 3,4 2-2,-6 2 3,1-1-1,-5 3-4,0 0 2,0-2-2,0 2-17,-2-1-13,0-6-20,1 4-40,-1 1-25,2-1-32,-4-9-35,-4 2-160,2-7-373,1-3 165</inkml:trace>
          <inkml:trace contextRef="#ctx0" brushRef="#br3" timeOffset="93169.2007">5903 6610 72,'0'0'142,"0"0"0,-2 6-7,2-6-1,0 0-2,0 0-5,0 0-8,0 0-5,18 1 1,-10 4 1,1-5 2,-9 0 2,22-2-8,-6 2-5,3-3-10,-3 2-12,3 1-8,-5 0-7,6-4-6,-1 4-6,-1 0-4,9-4-6,-5 4-7,-2 0-5,-2-5-12,2 3-37,-1-3-26,-3 2-37,0 0-35,3-5-36,-5 3-43,-4 4-125,2 0-339,-1-3 150</inkml:trace>
          <inkml:trace contextRef="#ctx0" brushRef="#br3" timeOffset="93569.4799">6029 6886 23,'0'0'169,"7"3"-1,-7-3-3,6 4 0,0-3-8,-6-1 3,10 2-2,-1 0 0,-9-2-12,18 0-11,-7-2-9,1 2-7,3 0-10,2-2-7,-3 1-18,5 1 0,2-2-7,-2-1-9,7 1-9,-3 0 3,-3-4-11,2 5-8,-1-1-4,1-2-6,-3 1-10,1 2-30,-2 1-24,-7-2-38,0 1-33,3 0-37,-4-4-44,-1 5-176,-1-6-389,-8 6 173</inkml:trace>
          <inkml:trace contextRef="#ctx0" brushRef="#br3" timeOffset="94739.5258">6974 6453 115,'-8'-4'151,"8"4"-1,0 0-13,0 0-17,0 0-8,0 0-2,0 0-14,0 0-6,-3 16 8,5-7 6,-2 1-16,5 0-6,-5 1 1,4 3 8,1 4-1,1-2-5,7 7-7,-7 2-2,2-4-8,3 2 4,-6 1-3,5 0-6,-1 2-8,-1-3-4,5 2-2,-5-1-3,6-3-5,0 5-2,3-6-4,-2-1-4,5-2-2,-1 3-12,3-7-3,0 3 5,-3-9-5,2 0 4,-4-5-6,4 0 0,-2-2 1,0-2-2,-5-1-1,0-4-1,2-4 1,-2-3 0,2 4-2,-5-10-5,-1 8 3,1-12-3,-2-2 0,-4 1 0,0 0-4,-1 3 7,-2-3-3,1 6-1,-3 4 6,2-1-7,-7-2 0,5 11 2,-6-1-4,6-4 5,-2 6-1,-1 1-2,3-2-1,0 7 1,-5-6-1,5 6 0,-5-8-3,5 8 2,-4-4-4,4 4 2,0 0 2,0 0-4,0 0 1,0 0 7,0 0-3,0 0-1,-11 13 3,11-3-4,1-1-1,-1 0 2,3 5 0,4-1 0,-3 4 2,1-2-2,0 1 1,6 6 2,-2-4 0,1 3 0,-1-2-1,6 0 2,-3 2 0,1-5-5,-1-5 0,0 0-1,2 0-4,-2-6-3,1-1 7,1 5-6,-4-9-3,4-3 0,-1-1-13,-2-2 2,4 0-3,-2-10-2,1 7 9,1-16 1,-1 5 1,0-1 3,-1-4-2,-2-2 4,3-2-3,0-7 8,-1-1-4,-2 10 4,3-7 2,-9 2 0,8 2-2,-6 3 7,0 1-1,1 1 14,1 2-2,-6 8 5,2-6-3,-3 6 7,-2 7 2,1-3 5,-1 1 2,3 1 0,-3 2-2,0 5-1,0 2-8,-4-8 0,-1 3 2,5 5-4,0 0-1,-14-4-1,14 4 2,-8-2-4,8 2-6,-8-1 3,8 1-1,0 0-3,-8-3 3,8 3-3,0 0-6,0 0 5,0 0-4,0 0 0,-13 6 1,13-6-1,-3 4 0,3-4 3,2 8-1,-2-1-1,-2 0 3,2 8-1,0-3 7,2 6 4,-2-3 3,0 12 2,3 1 3,-3 0 0,0 0 0,0 13 0,5-13-1,1 12-1,-4 2 2,2-14-4,3 11 0,-4-12-7,3-1 2,0 2-3,-1-3-14,3 1-24,-5-9-29,3 3-27,-1-4-39,2-3-38,-3-6-35,6 3-27,-7-6-165,3 1-420,-1-4 186</inkml:trace>
          <inkml:trace contextRef="#ctx0" brushRef="#br3" timeOffset="95205.2823">7852 6570 2,'0'0'189,"-8"-1"-2,8 1-16,0 0-6,0 0-7,0 0-10,-7-5-11,7 5-12,0 0-8,0 0-4,0 0-8,0 0-9,0 0-3,0 0-5,0 0-3,0 0-3,0 0 2,0 0 1,0 0-6,0 0-4,40 5-6,-31-5-5,2 0-5,0 0-7,7 0 3,-4 0-10,2 0-2,-4-1-5,9 1-6,-7 0 1,2-4-3,-3 3-2,4-1-6,-6 2-3,7-4-12,-4 3-20,3-3-23,-6 2-40,5 1-38,-2-3-35,-4 2-46,-1 2-205,2-5-433,-11 5 192</inkml:trace>
        </inkml:traceGroup>
        <inkml:traceGroup>
          <inkml:annotationXML>
            <emma:emma xmlns:emma="http://www.w3.org/2003/04/emma" version="1.0">
              <emma:interpretation id="{E370DFB3-36E9-47AF-8E12-94B54D387EC9}" emma:medium="tactile" emma:mode="ink">
                <msink:context xmlns:msink="http://schemas.microsoft.com/ink/2010/main" type="inkWord" rotatedBoundingBox="12227,11728 12772,11734 12766,12270 12222,12265"/>
              </emma:interpretation>
              <emma:one-of disjunction-type="recognition" id="oneOf19">
                <emma:interpretation id="interp95" emma:lang="en-IN" emma:confidence="0">
                  <emma:literal>+</emma:literal>
                </emma:interpretation>
                <emma:interpretation id="interp96" emma:lang="en-IN" emma:confidence="0">
                  <emma:literal>~</emma:literal>
                </emma:interpretation>
                <emma:interpretation id="interp97" emma:lang="en-IN" emma:confidence="0">
                  <emma:literal>*</emma:literal>
                </emma:interpretation>
                <emma:interpretation id="interp98" emma:lang="en-IN" emma:confidence="0">
                  <emma:literal>X</emma:literal>
                </emma:interpretation>
                <emma:interpretation id="interp99" emma:lang="en-IN" emma:confidence="0">
                  <emma:literal>l</emma:literal>
                </emma:interpretation>
              </emma:one-of>
            </emma:emma>
          </inkml:annotationXML>
          <inkml:trace contextRef="#ctx0" brushRef="#br3" timeOffset="95810.3695">8727 6664 95,'0'0'133,"-6"3"-7,6-3-2,0 0-7,0 0-12,0 0-4,0 0-5,0 0-5,0 0-6,0 0 3,0 0-8,0 0 2,0 0-2,0 0 3,0 0-2,27 5 1,-19-5-3,3 0-8,1-5 1,4 5-2,5 0-4,7-3-7,0 3-5,4-4-5,0 4-9,12-4 0,-9 4-8,-5-1-1,1-1-2,-1 1-5,-4 1-2,-3-4-5,-5 4-12,1-3-11,-5 3-15,2 0-26,-5 0-30,-11 0-22,16-2-36,-9 4-31,-7-2-144,10 3-335,-10-3 147</inkml:trace>
          <inkml:trace contextRef="#ctx0" brushRef="#br3" timeOffset="96217.3149">9029 6409 74,'0'0'177,"0"0"-6,-6-5-5,6 5-11,0 0-14,0 0-13,0 0-15,0 0-5,0 0-5,0 0-4,0 0-4,-8 13-1,3-3-4,5-2 13,0 10-11,0 1 3,5-2-2,-5 11-1,0-2-9,1 6-4,2-4-9,-3 9-3,0-5-16,5-2-4,0 7-5,0-8-1,-5-4-5,9 5-16,-4-5-31,-2-6-36,5 0-54,-2-5-44,4 1-48,-2-6-179,1 2-402,-4-5 178</inkml:trace>
        </inkml:traceGroup>
        <inkml:traceGroup>
          <inkml:annotationXML>
            <emma:emma xmlns:emma="http://www.w3.org/2003/04/emma" version="1.0">
              <emma:interpretation id="{3A9E884D-02FD-481B-B39A-C3EB3A809FB1}" emma:medium="tactile" emma:mode="ink">
                <msink:context xmlns:msink="http://schemas.microsoft.com/ink/2010/main" type="inkWord" rotatedBoundingBox="13056,11532 15042,11553 15029,12844 13043,12823"/>
              </emma:interpretation>
              <emma:one-of disjunction-type="recognition" id="oneOf20">
                <emma:interpretation id="interp100" emma:lang="en-IN" emma:confidence="0">
                  <emma:literal>¥9</emma:literal>
                </emma:interpretation>
                <emma:interpretation id="interp101" emma:lang="en-IN" emma:confidence="0">
                  <emma:literal>¥99</emma:literal>
                </emma:interpretation>
                <emma:interpretation id="interp102" emma:lang="en-IN" emma:confidence="0">
                  <emma:literal>¥92</emma:literal>
                </emma:interpretation>
                <emma:interpretation id="interp103" emma:lang="en-IN" emma:confidence="0">
                  <emma:literal>¥19</emma:literal>
                </emma:interpretation>
                <emma:interpretation id="interp104" emma:lang="en-IN" emma:confidence="0">
                  <emma:literal>'29</emma:literal>
                </emma:interpretation>
              </emma:one-of>
            </emma:emma>
          </inkml:annotationXML>
          <inkml:trace contextRef="#ctx0" brushRef="#br3" timeOffset="97188.536">9580 6840 67,'-7'1'145,"0"2"-8,7-3-3,-9 4-9,9-4-7,-10 1-7,10-1 0,0 0 2,0 0-6,-1 7 0,1-7-3,0 0 2,20 0-8,-6 0-3,-1-4-5,3 3 4,4-2-5,9-1-5,-2 0-4,6 1 0,-1-4-7,13 0-7,-5-4-6,3 6-2,2-2 0,3-1-11,-1-2-7,-2 3-2,-3 0 0,2 4-8,-14-6-13,2 6-3,-3-1-2,-3 1-22,-8-1-12,-1 3-19,-7-3-27,2 2-28,-4 2-31,0-1-31,-8 1-25,0 0-158,0 0-368,0 0 163</inkml:trace>
          <inkml:trace contextRef="#ctx0" brushRef="#br3" timeOffset="96667.9309">9720 6219 58,'0'-7'194,"0"7"-3,0 0-9,0 0-16,-2-6-20,2 6-16,0 0-10,0 0-15,0 0-4,0 0 3,0 23-6,0-13-4,0 8-3,2 0 7,1 2-10,0 6-4,3 2-4,-6 2-1,5 0-8,1-1-4,1 0-6,-3-2-6,-1 3-5,1-4-4,2 0-7,-3-1-18,-1-3-38,4-4-37,0 1-40,-4-4-50,7-2-54,-5 3-154,2-7-382,0-2 169</inkml:trace>
          <inkml:trace contextRef="#ctx0" brushRef="#br3" timeOffset="97623.9689">9737 7212 109,'9'-13'127,"-2"7"-10,-3 2-6,6-4-4,-5 1-7,4 0-9,-4 2-6,4-4-3,1 2-2,-2 0-12,0 0-5,3-2-5,-2 6 7,4-2-17,-4 3-1,1-4 2,-1 3-12,-1 3 0,-8 0-4,18 2 1,-10 5 3,1 0-7,-3-1 1,4 7 2,-1-1-3,-6 4-7,4 2 2,-2-3-2,-2 7 8,1-5 7,-4 3-2,2 5-1,-5-1 0,-2 1 6,4-7 9,-3 8 10,0-7 4,-3-5 1,-4 1-6,5-3-2,0-1 2,2 0-3,-2-3-5,1-1-6,2-1-3,2 2 1,-3-3 0,4-5 1,-6 6 2,6-6-5,0 0-5,0 0-5,21-4 1,-9 4-4,9-3-3,7-4-5,13-4-1,5 3-14,8-3-12,0 2-16,4 3-28,-1-1-13,2-1-17,4 1-27,-5-1-17,-1 1-35,-5-2-30,-11 0-178,-11 2-399,-1 0 176</inkml:trace>
          <inkml:trace contextRef="#ctx0" brushRef="#br3" timeOffset="98548.7595">11314 6623 44,'0'0'102,"-14"0"5,14 0-11,-14 0 2,14 0-4,-14 0-3,14 0 3,-15 0-1,15 0-4,-14 4-6,5-2-7,2 0-3,-2 0-5,1 1-2,-6 2-3,-1 6 4,-4-3-2,2 7-4,0-2-4,-1-4 1,-1 9-6,0-5-5,5 1-6,6 0-5,-3 1-2,-1-4-2,5 4-4,6-4 2,-6 0-2,7 0-5,2-3-6,3-1-2,-4 0 1,6 4 0,0-7-4,3 0 0,4 0-1,0-2-5,5 3-13,-3-5-4,8-4-6,-5 3-8,1-5 0,4 2 5,0-5 1,-5 3-1,1-2 5,-2 1 0,-3-4 8,3 3-7,-5-2 8,1 2-2,-5 1 2,7 0 2,-6 2 5,1-1 4,-4-1 1,3 4 4,-5-2 8,4 1 1,-9 4-3,8-4 5,-8 4-6,6-3 5,-6 3-3,0 0 4,10 7-2,-9 0 3,-1 1 4,0 0 1,-1 4 3,1 2-4,0 4-3,0-1-6,0 10 4,1-1 3,-1 0 4,7 0-3,-4 4 2,0 10-2,3-12 3,-1 10 7,0 3 2,4-1-2,-4-11 0,6 10 3,-1-4 1,-4-5-4,0-3 0,1 1-4,-6-1 3,4-3-2,-5 0 5,0-8-2,0-4 2,-5-3-8,4 2-1,-4-4 3,2 0-1,-8-2-7,-4-4 0,0-1-1,-6-5-20,-6-2-20,-1-1-9,-13-5-27,1-1-21,1-3-57,-2-2-31,12 5-31,-6-7-213,12 1-440,-3 5 195</inkml:trace>
        </inkml:traceGroup>
        <inkml:traceGroup>
          <inkml:annotationXML>
            <emma:emma xmlns:emma="http://www.w3.org/2003/04/emma" version="1.0">
              <emma:interpretation id="{05D4C09A-AC8C-438A-AAD6-E0EC1F0F35F6}" emma:medium="tactile" emma:mode="ink">
                <msink:context xmlns:msink="http://schemas.microsoft.com/ink/2010/main" type="inkWord" rotatedBoundingBox="15319,11533 17035,11551 17025,12565 15308,12547"/>
              </emma:interpretation>
              <emma:one-of disjunction-type="recognition" id="oneOf21">
                <emma:interpretation id="interp105" emma:lang="en-IN" emma:confidence="0">
                  <emma:literal>the</emma:literal>
                </emma:interpretation>
                <emma:interpretation id="interp106" emma:lang="en-IN" emma:confidence="0">
                  <emma:literal>t2</emma:literal>
                </emma:interpretation>
                <emma:interpretation id="interp107" emma:lang="en-IN" emma:confidence="0">
                  <emma:literal>tr</emma:literal>
                </emma:interpretation>
                <emma:interpretation id="interp108" emma:lang="en-IN" emma:confidence="0">
                  <emma:literal>t</emma:literal>
                </emma:interpretation>
                <emma:interpretation id="interp109" emma:lang="en-IN" emma:confidence="0">
                  <emma:literal>t'</emma:literal>
                </emma:interpretation>
              </emma:one-of>
            </emma:emma>
          </inkml:annotationXML>
          <inkml:trace contextRef="#ctx0" brushRef="#br3" timeOffset="99482.1918">11810 6708 118,'0'0'188,"0"0"-7,0 0-4,0 0-5,0 0-4,0 0-4,0 0-11,19 4-18,-3-4-3,2 1-14,7-1-11,2 0-8,1 0-11,4-4-7,-4 7-7,4-7-8,-4 4-5,1-2-11,-2 2-14,-7-2-33,1 0-29,1 1-39,-3 1-50,-3-4-43,-1 4-177,-2-1-362,-5 0 160</inkml:trace>
          <inkml:trace contextRef="#ctx0" brushRef="#br3" timeOffset="99062.5132">11894 6430 61,'0'0'183,"0"0"-11,0 0-6,-3-6-10,3 6-19,0 0-3,0 0-23,0 0-7,0 0-9,0 0-3,0 0-6,8 16 2,-6-7 5,-2 7 1,-2 3 3,2 7-2,0 0-7,0 2 2,-5 11 0,4-2 7,-4 8-4,5-7-6,0 4-10,0-2-5,-2 3-6,4 0-1,3-4-11,-1-1-2,1-9-2,5 10-7,-2-8 7,6-5-7,2-1 1,-2-2-5,5-2-4,-2-4-5,8-3-4,-1-1-25,-3-5-28,1 0-23,8-7-46,-6-2-34,-4-3-39,13-3-31,5-11-28,-13 3-165,9-10-426,-3-2 189</inkml:trace>
          <inkml:trace contextRef="#ctx0" brushRef="#br3" timeOffset="100185.0617">12520 6278 127,'3'-7'124,"-1"1"-1,-2 6-13,6-8-11,-6 3-2,0 5-26,6-10 1,-4 6-5,0-2 8,2 3-14,-4 3 0,8-5-6,-3 0-9,-5 5-1,5-3-7,-5 3-6,9-3-1,-9 3-2,0 0-4,14 5 0,-6-3 4,-1 2-6,1-2 1,4 1-3,-4 2-3,6 0-1,1 1-3,-1 4-1,0-5-1,3 4-4,-1 3 3,-2 2-4,1-1 3,-4 0-2,-3 1 2,-2 4 2,3-4-4,-4 4 0,-5 2 12,0-2 11,-5 4 4,-4-3 10,-2 1 5,-3 4 0,-7-1 13,-3-2-2,5-2 9,-4 0-5,-1 1 2,2-1-4,1-7-1,2 7-3,5-7-8,2 1-6,4-5-3,1 0-4,3-3-3,-3 1-3,2-2 1,2 2-1,3-6 1,2 7 7,6-2 0,4-4-1,9 3-3,4-4 0,13-2-6,6-1-2,10-2-1,-2 3-3,5-6-1,3-2-6,19 3 0,2-5-3,-18 7-1,-3-5-1,18-1-2,-26 2 2,0-3-2,-6 3-2,-4 4-1,-12-2-5,-11 1-19,-1 0-35,-10 4-34,0-3-39,-4 3-39,-4 2-51,-6-11-208,6 11-458,-17-7 204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3:18.4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8282AA-81B6-4F44-8CF8-5AB3D7FCDA47}" emma:medium="tactile" emma:mode="ink">
          <msink:context xmlns:msink="http://schemas.microsoft.com/ink/2010/main" type="inkDrawing" rotatedBoundingBox="3244,6315 6651,6217 6652,6253 3245,6351" semanticType="underline" shapeName="Other">
            <msink:sourceLink direction="with" ref="{20463392-1B8A-41DE-9A2B-9FE314721C08}"/>
            <msink:sourceLink direction="with" ref="{196429A8-CE76-4134-BB7F-11D9F23B17E2}"/>
            <msink:sourceLink direction="with" ref="{3F059BFC-144B-49AC-ABAA-F8AE2AF00FCF}"/>
            <msink:sourceLink direction="with" ref="{53D00DD5-7848-4786-AAF9-126F0EB59463}"/>
            <msink:sourceLink direction="with" ref="{7A25441F-D8D5-494F-B93D-4BC2AFA1737F}"/>
          </msink:context>
        </emma:interpretation>
      </emma:emma>
    </inkml:annotationXML>
    <inkml:trace contextRef="#ctx0" brushRef="#br0">60 121 42,'0'0'84,"-15"0"1,15 0-7,-18-2 4,18 2-9,-11-1-6,11 1-10,0 0 10,-12-2-11,12 2-13,0 0 13,-5-4 5,5 4-15,0 0 3,0 0-13,0 0-2,0 0 3,0 0-3,0 0-5,0 0 1,0 0-3,0 0-8,0 0 4,0 0 2,23-7-11,-15 5 5,3 2-4,5 0 3,-2 0-1,4 0-8,1-2 0,-2 2 4,2 2 0,3-2 2,5 0 1,3 0-1,2 0 8,-2-2-8,5 2 3,9 0 6,-1 0-5,-2-4-5,1 1 5,4 3 1,-2-4-3,-1 1-2,3 3-5,-3 0 5,-9-5-4,9 4-2,0-1 2,-1-2-3,-1 4 2,2-4-5,-8 4-3,8-4 6,-2 0 1,1 4-5,1-7 3,-2 6-3,-9 0-3,1 0 1,2-3-1,-4 4 6,1-1-3,3 1-1,-5 1-4,0-1 1,3 0-4,-3 0 4,3-1-2,0 1 0,-4 0 4,2 0-4,-5-2 6,4 2-1,-2-2-2,1 2 0,-11 0-1,3 0 0,-5 0 0,4 0 2,-1 0 1,-1 0-1,1 0 2,1 0-6,-4 0 1,3 0 5,-5 0 0,2 2-3,5-2-2,-2 0-3,0 0 12,1 0-5,1 0 5,-1 0-10,1-2 4,7 2-2,-3 0 2,-6 0-1,11 0 1,-1 0-3,-1 0 5,-2 0 0,4 0 0,-2 0 0,-6 0-2,8 0-12,-1 0 10,-1 2 2,1-4 0,-1 2-1,4 0 2,-9-2 0,9 1-3,-8-3-7,3 4 13,1 0 3,-1-3-9,1 3 5,-7-3-2,1 2-3,-1 1 6,-1 0 1,-3 0-2,-1-2 0,0 2 1,0-1 0,-2-3 4,-1 4 1,1 0 1,-8 0-1,8-2-2,-6-1 0,7 3 3,-4 0-3,0-2-2,5 2 2,-5 0-1,6-1-6,0-2 4,-1 3 0,-6 0 2,-1-1-3,-9 1 1,16 0 2,-16 0-4,17 0 3,-7 0-5,-2 1 4,-8-1-1,14-1 0,-14 1 3,14 1-2,-6-1 0,-8 0 1,14 0-3,-14 0-2,15 0 2,-15 0 2,14 0 4,-6 0 5,-8 0-6,11 0 4,-11 0-4,9-3-2,-9 3 2,18 0-3,-18 0-1,14 0 0,-14 0 1,16 0-2,-8-1-3,1 1 5,-9 0-1,24-3 0,-18 3-6,8 0 3,-14 0-9,18-1 7,-10 1-17,-8 0-12,7 1-17,-7-1-17,0 0-41,0 0-70,5-4-115,-5 4-311,0 0 138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3:17.16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CFF191-5628-47AF-8330-C6E26B27BB9F}" emma:medium="tactile" emma:mode="ink">
          <msink:context xmlns:msink="http://schemas.microsoft.com/ink/2010/main" type="inkDrawing" rotatedBoundingBox="3327,6335 5759,6158 5764,6226 3332,6402" semanticType="underline" shapeName="Other">
            <msink:sourceLink direction="with" ref="{20463392-1B8A-41DE-9A2B-9FE314721C08}"/>
          </msink:context>
        </emma:interpretation>
      </emma:emma>
    </inkml:annotationXML>
    <inkml:trace contextRef="#ctx0" brushRef="#br0">-4 180 44,'0'0'88,"0"0"-11,0 0-5,0 0 3,0 0-6,0 0-9,0 0 10,0 0-10,-8-3-1,8 3-1,0 0-6,0 0-1,0 0 0,0 0-4,0 0-8,0 0-1,0 0 0,0 0 3,0 0-10,0 0-3,0 0-7,0 0 4,0 0-2,0 0-1,25-7 3,-25 7-17,19-2 15,-6 2 0,-2-2-1,3 0-3,5 2-4,0-1 7,-2 1-2,2-2-4,2 2-1,-7 0 1,3-2-2,1 1 4,-1-1-6,0 2 0,-2-2 0,5 0 2,-2 1 0,8-5 3,3 1 0,-2 2-6,3-2-6,1-2 10,12-1-1,0 2 3,-2-1-6,-2-1-2,4 0 0,-10 4 2,0-3-5,-3 4 0,0-2-1,4 3 0,-1-2 4,-5 1-3,1 1-1,-2 0-5,1 1 4,1-5 0,-4 6-3,2 0 1,-5-1 4,8 1-3,-2-3-1,1 3-2,-1-1 3,1-1-3,2-3 1,1 5 1,-2 0 1,3-2-1,-1-3 2,1 1-4,2 1-1,-2-1 2,-2 1 1,1-2-10,3 5 11,-2-4 3,-16 2-7,10-3 3,2 5-3,-10-1 2,0 1-3,1 1 0,-1-1-1,-1-1 3,2 1 1,-1 1-2,2-1 6,-1 4-2,-1-3-7,-2-1 1,4-1 2,0 2 1,1-1-6,-2 0 6,1 2 2,-4-2-1,4 0 5,-2 2-1,1-2-5,-2 0-1,2-2 2,1 2-2,1 0 8,-2 0-1,-1 0-5,2 2 0,1-2 2,-5 0-3,1 0 0,-1 0 2,-6 0-3,-1 2 4,1-4 1,-2 4-5,-9-2 3,14-2-2,-14 2 2,0 0-2,15 0 0,-15 0 0,11 2-2,-11-2-2,0 0 9,8-2-1,-8 2-2,0 0-5,0 0 4,14-2-1,-14 2 3,0 0-4,0 0 2,13 2 1,-13-2 4,0 0-7,9 0-1,-9 0-1,0 0-6,13 0-7,-13 0-10,0 0-16,0 0-21,6 2-31,-6-2-37,0 0-108,0 0-260,0 0 116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4:50.58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982518-4F52-4A61-9FF6-9C744A562106}" emma:medium="tactile" emma:mode="ink">
          <msink:context xmlns:msink="http://schemas.microsoft.com/ink/2010/main" type="inkDrawing" rotatedBoundingBox="8098,11118 17529,11186 17514,13253 8083,13186" hotPoints="17482,11226 17488,13103 8183,13131 8177,11254" semanticType="enclosure" shapeName="Rectangle">
            <msink:sourceLink direction="with" ref="{2DD01845-4A54-459D-BC95-7C4FA1B3A98B}"/>
          </msink:context>
        </emma:interpretation>
      </emma:emma>
    </inkml:annotationXML>
    <inkml:trace contextRef="#ctx0" brushRef="#br0">-3 3 19,'0'0'134,"0"0"-15,0 0-3,0 0-17,0 0 4,0 0-21,-3 5-6,3-5-4,0 0-15,0 0-4,0 0-1,0 0 10,0 0-5,14 2-1,-14-2-13,27 0 10,-11-1-9,5 1-3,-1 1 0,9-2 0,1 1-3,1 0-4,-2 0-2,2 0-7,2 1-1,1 2-3,-3-6-1,1 3-7,-2 3 4,3 3-3,-4-5 2,-4 2-7,3-3 1,-7 3 3,7 0-4,-1 1-3,-6-1-2,6-1 7,-5 5-6,5-4 0,1-2-3,0 2 7,1-3-7,1 0 1,2 1-3,2-1 4,6-1-5,6 1 5,-12-3-1,15 2 1,-6-1 2,0 1-5,4-3-5,-4 1 4,-1 3 1,-10 0-1,11-2 6,-10 4-5,8-2 4,-6 0-7,-4 3 2,14-3-5,-1 0 5,-11 4 4,10-1-3,-12-2-1,15 2 0,-16-2 3,15-1-10,-3 2 5,2-2 1,-1 2 1,0-2 2,1-2 3,2 4-2,-2-2-3,4-2 0,-6 2 3,7-2-5,-3 2 8,3 0-5,-2 0 3,-4 0-2,1 0-14,-1 0 11,-13 0-1,14 0 2,-9 2 0,-3-2 2,1 0 0,2-2 3,-5 4-5,14-2-5,-12 2 1,2-2 8,7 0 0,2 0 1,0-2-4,-2 2-1,0-3 0,5 3-7,-4-3 14,3 2-11,2 1 2,0-2-2,-1 2 3,-1 0 3,2 0-2,-4-1-1,-4 1 1,2-4-6,2 4 9,-2 0 1,-6 0-2,-5 4 5,3-3-7,0-1 0,2 2 4,4-4-4,-5 4 6,0-2-2,8-3-5,2 4 0,2 1 3,-4-4-1,7 2-7,-3 0 9,3 0-5,3 0 5,-1 0 0,-2-1-1,6 1-4,-3 0 5,-1-4-4,1 4 1,-1-3-3,-2 6 1,1-3 5,4 0-4,-5-3 3,3 6-3,-1-3 3,-2 0 0,3 4-3,-10-4-1,1 0 4,3 1-4,-2 2 4,-1 1-3,-4-4 4,6 0 0,-1 4 4,0-2-5,-1-1-6,6 1 4,-7 2-2,6-3 0,1 3 0,-2-4-3,-1 2 0,0-1 7,0-1 2,1 4-8,-3-3 3,5 1-2,-4-2 5,4 0 0,-7 0-2,3 1 2,-1 2-3,8-3 6,-6 4-6,1 0 7,1 2-4,1-5 3,-7 4-1,4-4-6,3 4-1,-1-4 5,-4 2-3,3-2 1,4 4-2,-5-5 4,4 1 0,-1 0 2,0-1-9,-3 4 0,6-2 7,-6-2-4,3 1 6,-2-1-2,-2 0 4,4 2-3,-4-2-4,-2 0 3,1 0-6,-1 2 6,5-1-1,-1 3-4,-8-2 3,6-2-1,-3 1 2,-7 2-1,5-3 0,-7 0 0,-3 0 2,3 0 0,-3 0-1,2-3-1,-2 6-1,-2-6-1,2 3 5,0 0 3,-1-1-5,-1 2-4,1-1 0,1-1 6,0 1-2,-2-2-2,2 4-4,2-4 8,1 0-2,-3 0-3,3 2 0,2-1-2,-4-1 1,3 2 6,-4-2-3,3 1 1,-3-1 2,2-2 1,-2 3-4,-2 0-3,-1-1-16,-7 2 21,1 0-6,-1-3 5,-2 3 0,-1-1 0,-3 1 2,-2 0-5,0 0 2,-1-2 1,0 4-2,-11-2-1,19-2 2,-4 1-3,-6 2 3,2-1 1,-1 0 2,1 0-2,0 0-6,0-1 7,1 1-2,-1 1 1,7-1 5,-2-1-4,3 1 0,1 0-7,-1 0 8,2 1-3,-1-1 5,1 0-7,-1 0 2,-1 0 0,2 0 7,-4 2-10,-4-2 4,-4 0-1,4 1-1,-13-1 4,19-3-5,-11 3 8,-8 0-6,14 0-2,-14 0 4,14-1 3,-14 1-7,14 0 4,-7 1-4,-7-1 0,12 0 3,-12 0 1,12 0-1,-12 0-2,14 2-8,-6-2 10,-8 0-2,6 1 3,-6-1-5,0 0 1,11 3-2,-11-3 2,0 0-4,0 0 4,6 3 10,-6-3-4,0 0-3,0 0 0,-3 10-3,3-10 2,0 0 4,-3 7-1,3-7-3,-3 9-6,3-2 9,-3-2-3,3 0 3,0-5-11,0 13 13,0-6-5,0 1-1,0 3 4,0-3-2,0 4-2,0-3 8,0 3-7,0 2 1,0 5-4,3-4 7,-3 2-3,0 1 4,3-2-2,0 3 9,-3 5-3,0-1 2,3-6-6,-1 2 0,-2-2 4,5 7 0,-5 2-1,0-6-4,1 5 0,2-6 0,-3 4 3,0 2-1,4 1 7,-3-7-8,-1 6 8,5 1-5,-5 1 7,0-2-7,-5-2 9,4 6-5,-3-1 1,1-1 4,-3-1 3,0 1-5,1 2-4,2-1 1,-4 4 1,3-3 1,-4-3-5,5 4 1,-2-2 4,2-1-4,-2 2-2,3-3 0,2-4 4,2 3-7,0 1-2,1-7 6,-2 2-3,1-2-2,3-3 2,-2 2-1,0 1-3,-3-4 0,5 3 0,-5 1 4,3 0-2,-3-1-3,0 0 4,0-3-4,1 4 3,-2-1-6,1-1 4,-3 0 0,3 0-1,0 0 4,-4-1-6,8 1 3,-8-1-1,8 1 1,-4-1-1,0 0-3,0-2 3,0-2 0,3 4 2,-3-6-5,3 6 4,-3-4 3,3 2-3,-3 0-3,0-3 2,0-3 3,0 4-4,2-3 1,-4 2 4,2 1-8,0-4 5,0 3-2,-3-2 5,3 0-1,3 1 0,-3-1 0,0-2-1,0 2 0,0 0-1,2-3 2,-2 1-1,0-1 5,0-6 1,-2 10 1,2-5 0,0-5-5,-3 6 7,3-6 0,0 0 1,-2 8 3,2-8 0,0 0 0,2 5 3,-2-5 1,-2 7-3,2-7 0,0 0-1,-8 3-2,8-3-2,-6 4 0,0 0-2,6-4-1,-13 3-2,10-1 0,-5 3-1,2-1 0,-2-3 2,8-1-7,-11 4 9,3-1-4,8-3-1,-14 3-4,6-3 4,8 0 0,-21-3-2,10 3 0,-3-1 0,-2-2 1,-4-3-5,-7-1 6,-6 2-4,-1-2 1,-15-2-16,-6 2-13,-2 0-27,-25-3-29,-2 5-36,2 2-54,-14 2-204,-7-2-407,-41 3 180</inkml:trace>
    <inkml:trace contextRef="#ctx0" brushRef="#br0" timeOffset="-2561.2494">0 3 26,'-4'-2'69,"4"2"5,0-11 9,0 11-4,0 0-5,0 0 0,-3-3-5,3 3-2,0 0-4,0 0 3,0 0-5,0 0-5,0 0-1,0 0 3,0 0-11,0 0-7,0-9-6,0 9 1,0 0-10,0 0 5,0 0-6,0-8 0,0 8 2,0 0-1,0-7 0,0 7 2,0 0 5,0-7-3,0 7 4,0 0 4,0 0-9,0-7 0,0 7-3,0 0-4,0 0-6,0 0 2,0 0-5,0 0-4,0 0-4,0 0 9,0 0-4,0 0-1,0 0 1,-5 22-7,5-15-2,-2 4 12,4 3 5,3 3 9,-4-4 1,1 6 3,2 0-6,-2-2-2,0 3 6,1 2 2,0 3 0,-1-2-5,1-4 0,-3 7 1,1-7-2,-1-2-4,0 8 3,2-5-3,-4-2-3,2 8 2,0-7-2,2-1-1,1 0-4,-1 2 2,-2-2 0,4 4 1,-2-4-4,4 0 1,-3 1-2,2 4 2,1-5 2,1 6-8,-4-7 2,3 8-2,-1-12 5,0 12-1,-5-7 6,0-3-5,3 4 3,-3 0 11,0-1-2,1 0 0,-1 1 1,-1-7-1,2 5-3,-2-2-1,2-1-1,-2 1-1,1 0-3,-3 0 0,6-1 0,-3 1 1,0 0-4,1-1 0,-1 2-1,5 0-2,-5-2 3,2-3-2,1 5-1,0-3-1,-3 0 0,6 3-4,-4-4 3,3 4-3,0-7-1,-2 3 3,-3-1-1,1-1 1,4 5-3,-5 0 0,0 0 3,0-4 0,0 3-2,0 2 1,0 1 10,-5-1-2,5 3-2,-1-4-1,1 1-1,0 0-1,0-3 1,0 0 0,0-3 0,0 3-3,1-2 3,-2-3 1,2 1-4,4 1 2,-5-1 1,5-1-3,-5 1-3,3-2 1,-3 0 3,6 0 0,-6 5-2,0-5 3,0 2-1,2-4 0,-4 3 1,2-3 0,-3 5-1,3-3-3,0 4 7,-3-4-3,0 1 2,0 1-4,3-2 1,-2 0-2,2 0-1,0 0-2,0-7 2,0 11 0,0-11 1,0 8-1,0-3 6,0-5-10,-5 7 2,5-7 2,5 7 0,-5-7-3,0 6 1,0-6 2,0 8-1,0-8-1,0 11-2,0-11 1,0 7 2,0-4-1,0-3 4,-5 12-8,4-9 2,1 1 2,0-4 4,-3 11-5,3-4 0,-4-2-2,4-5 0,0 9 1,0-9 1,-1 5 3,1-5-3,0 7-1,0-7 1,5 7 3,-5-7-8,3 4 6,-3-4 1,0 0-1,0 0-2,0 0 3,1 8-4,-1-8 2,0 0-4,0 0-2,5 4 6,-5-4-3,0 0 4,0 0-4,-5 8 2,5-8-3,0 0-1,5 11 2,-5-11-3,0 6-3,0-6-2,0 5 3,0-5 0,8 5 1,-2 0 0,-6-5 1,11 0 0,-3 4-1,2-3-1,-10-1 2,20-1 1,-10-3-2,-1 4 2,-9 0 0,19 0-2,-19 0 1,14 0 9,-3 0-8,-11 0-1,15 4 4,-15-4-5,14-4-1,-6 4 4,-8 0-1,14 4 4,-6-3 0,1 2-2,1-7-2,-10 4 6,19 0-6,-8-4 4,2 4 2,1 0-1,0-3-3,2 1 2,-2 0 0,5-1-1,-5 3 2,7-6-1,-4 4-3,1-1 1,-1 3 1,-1-5 0,4 6 2,-2-1-1,-1 1-4,2 2 5,0 0-7,0-6-2,1 6-2,1-3 4,6 3 0,-7-3-6,9 1-3,4-2 2,-4 6 0,5-9 5,-2 4-2,1-2 2,11 3-2,-10-1 2,-4-1 4,1 1-1,4 0 1,-7-2-4,-2 5 3,-6-2 4,1 3-4,-1-2 1,-1-2 2,-1 1-3,1 1 3,-4 3-3,4-5 4,-3 0 2,3 4-4,2-3 0,-1-1-1,-4 0 1,5 3 1,-1-3 2,2 0-4,-1-3-1,9 3 4,-5-5-1,-6 5 1,11 0 4,-5-3-2,-4 3-4,1-2 5,5 0-3,-11 2-3,3 0 1,0 0-1,1 2 8,-6 3-7,7-5 6,-4 0-2,-1 0-2,3 0 2,-3-5 3,4 3-3,-2 4-2,2 3 1,-4-8-4,5 6 5,-5-3 0,3 0 1,1 0-5,-1 0 7,5 0-3,-4 0 2,-1 0-1,2-3-1,6 6-2,-8-3 4,8 0-4,-4 4 2,-2-8-1,9 8 2,-2-3-2,1 3 1,-2-2 0,3 3-2,0-5 1,-2 3-1,-3 1 1,2-4 1,-1 5-4,-1-2 5,-2-3 1,3 4 0,-6-2-3,7-1 0,-6 3 5,-1-2-1,9-1-2,-9 6-1,7-7-3,2 4 0,-1 1-3,4-3 8,-4 2-5,5 0 1,-3-1-4,2-2-2,-2-2 4,13 7 0,-12-5-3,2 0 6,-1 3-2,12-2-4,-12-2 3,-2 5 0,0-5-2,-2 1-2,1 1 1,-1 2 4,1-1 0,1-1-4,-2 1 3,-2 1-2,-6-2 1,7 3-3,-7-3 6,4-1-1,8 4-1,-2-4-1,0-1 3,1 5-4,-2-1 6,4-1-1,-4 1-4,-1-3-1,0-1 0,-2 0 1,5 0 3,-2 2-5,-2-1 2,-2 3 2,2-2-4,-5 0 3,5-2 4,-8 3-3,1-2 3,1 2-6,-2-2 1,1 1 5,4 2-3,1-3 0,-4 3-1,-1-2 1,3 1 2,3 0-2,1-1 3,2 3-3,-9-5 3,9 1 3,-1-2-5,-1 1 4,-2 1-3,2-1 7,-5 1-7,-1 3 1,7-3-3,-7 1-3,4-2 3,-3 1 0,-1-1 5,-2 4-1,3-4-3,3 2 5,-4-1-4,-2 5 1,1-4-1,1 0-1,-1-2 2,10 0-1,-9 2 2,3-2-3,10 0 3,-2 4-3,0-1 6,-1 0-5,4-3 1,-5 1 0,3 0 1,2 2-2,9-3 2,-11-3-2,1 2 1,7 2-5,-8-2 2,0 2 3,7-1-3,-2 0 1,-7-1 1,1 2-2,2-2 3,-3 1 0,-1 1 0,3-1 0,2 3 0,-4-3 0,4 0 3,-4-3-7,4 9 5,0-6-1,-2 2 3,0-2-2,10 2-4,-8 2 5,6-2-1,-8-1-3,7-1 1,-6 0 3,8 5-5,0-5-1,-7 2 9,6 3-3,-8-2-4,2-2-5,-7-1 7,7 0-2,-3 2 4,-1-1-1,1 3 2,1-4-7,-3 3 6,5-3-1,-2 0 2,-1 0-1,10 0-1,-7 0-3,-3 0 3,12 2 0,-3-2 0,-8 0 1,10 0-1,0 0 0,1 0 0,0 0-2,4 0 3,-3 0-2,-5-2 0,6 4-2,-3-2-1,-12 0 3,2 0-1,0 0 3,-1 2-4,6 1 4,-8-3 0,3 2-3,-1-2 3,-1 3-2,4 0 1,-5-3-1,3 0-1,-3 0 3,2 0 5,3-3-3,-7 3 1,18 3 3,-13-3 2,-1 3-3,11-5-2,-9 2 8,7 0-6,-6 2-3,-2-4 0,7 4 4,-2-2-2,-7 1 0,3-2 2,-4 1 3,3 1 0,-3-2 0,-3 2 3,3-1-2,-2 3 2,1-6-5,-2 6 1,-10-3 0,2 0-2,1 0 1,-1 1-1,0-1-4,-8 0 2,7 2 2,-9-4-4,1 4 2,-10-2-1,17-2-3,-17 2-9,10 0-19,-10 0-22,0 0-48,6-4-45,-6 4-42,0 0-155,0 0-366,-21-15 162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1:35.6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fitToCurve" value="1"/>
    </inkml:brush>
    <inkml:brush xml:id="br3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37BF43-134F-43ED-BEF4-F9EB707A096C}" emma:medium="tactile" emma:mode="ink">
          <msink:context xmlns:msink="http://schemas.microsoft.com/ink/2010/main" type="writingRegion" rotatedBoundingBox="23865,14604 34046,14035 34193,16659 24011,17228"/>
        </emma:interpretation>
      </emma:emma>
    </inkml:annotationXML>
    <inkml:traceGroup>
      <inkml:annotationXML>
        <emma:emma xmlns:emma="http://www.w3.org/2003/04/emma" version="1.0">
          <emma:interpretation id="{2AEDCDCD-9002-4A77-99C8-85D5D2076B5B}" emma:medium="tactile" emma:mode="ink">
            <msink:context xmlns:msink="http://schemas.microsoft.com/ink/2010/main" type="paragraph" rotatedBoundingBox="23865,14604 34046,14035 34138,15673 23956,162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AD0912-FAF0-4753-8B13-4D6D94A961D1}" emma:medium="tactile" emma:mode="ink">
              <msink:context xmlns:msink="http://schemas.microsoft.com/ink/2010/main" type="line" rotatedBoundingBox="23865,14604 34046,14035 34138,15673 23956,16242">
                <msink:destinationLink direction="with" ref="{D0BB8B37-6CBD-4F45-9E24-5661A8C38DE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A7CD9BA-B3EC-44BC-B602-0AB130BB75E9}" emma:medium="tactile" emma:mode="ink">
                <msink:context xmlns:msink="http://schemas.microsoft.com/ink/2010/main" type="inkWord" rotatedBoundingBox="29772,14478 34058,14239 34138,15673 29852,15913">
                  <msink:destinationLink direction="with" ref="{298D3304-CF8C-4CA7-90F2-AEC7E5681EAB}"/>
                </msink:context>
              </emma:interpretation>
              <emma:one-of disjunction-type="recognition" id="oneOf0">
                <emma:interpretation id="interp0" emma:lang="en-IN" emma:confidence="0">
                  <emma:literal>¥11111141798179*</emma:literal>
                </emma:interpretation>
                <emma:interpretation id="interp1" emma:lang="en-IN" emma:confidence="0">
                  <emma:literal>¥1, in, Nun-yarer</emma:literal>
                </emma:interpretation>
                <emma:interpretation id="interp2" emma:lang="en-IN" emma:confidence="0">
                  <emma:literal>¥11 in, Nun-yarer</emma:literal>
                </emma:interpretation>
                <emma:interpretation id="interp3" emma:lang="en-IN" emma:confidence="0">
                  <emma:literal>¥1, "in, Nun-yarer</emma:literal>
                </emma:interpretation>
                <emma:interpretation id="interp4" emma:lang="en-IN" emma:confidence="0">
                  <emma:literal>¥1, in, Nun-caper</emma:literal>
                </emma:interpretation>
              </emma:one-of>
            </emma:emma>
          </inkml:annotationXML>
          <inkml:trace contextRef="#ctx0" brushRef="#br0">5364 6189 124,'0'0'136,"0"0"-3,0 0-5,-11-8-8,11 8 2,0 0-7,-3-7-2,0 2-6,3 5-6,0 0 3,0 0-2,-7-6-7,7 6-5,-1-4 0,1 4-4,0 0 2,0 0-3,0 0-11,-7-4-2,7 4-7,-3-7-6,3 0-8,0 7-3,-4-11-5,4 11-5,-5-7 4,5 2-1,0 5-1,-7-11-1,7 9-2,0 2-4,0 0 0,-1-6-1,1 6-1,0 0-6,-5-9 0,4 5-1,1 4-2,0-7-3,0 7 1,0-7-2,0 7-1,-7-9-2,7 9-3,0-8-1,0 8 0,0-9 1,0 9-2,0-7 2,-1 1 4,1 6 1,0 0-2,0 0 0,0-7-4,0 7 2,0 0 0,-5-10 0,5 7-8,0 3 0,-2-7-1,2 7 0,0-7 3,0 7-6,0 0 5,2-10-3,-2 10 1,-2-4 1,2 4-2,2-7 0,-2 7 1,-2-7 1,2 7-5,-1-8-1,1 8 2,0 0-1,-5-7 3,5 7-3,-6-4 2,6 4 1,0-7-3,0 7 2,-2-9-1,2 9 2,-1-7-13,-4 0 3,5 4 1,-2-8 0,2 11-1,0-11 2,0 4-2,-5-1 1,10 0 4,-10-3-2,10 4 1,-10-4-1,5 1 1,0 1 2,0-5-1,0 4 2,0 1-1,5-2 1,-5-4-1,0 1 0,2 0 0,3 0-2,-4 0 4,-1 2-1,-1-1 0,2 1-2,-1-4 1,0 3 2,2-5-5,-2 7 4,0-1 0,0-5-2,0 5 0,0-6 4,0 7 0,0-4-3,0-1-2,0 1 0,0 2 2,0-4-1,0 3 4,0 1-2,0-3 0,4 5 0,-4-7-3,0 7 1,2 3 0,-2-4 6,0 3-3,0-1-2,0 1 4,5-2-3,-5 6 5,0-6-4,1 6-2,-1-2-3,0-1 5,0 8 0,2-9-2,-4 4 0,2 5-2,0-7 1,0 7 3,0 0 0,2-11-3,-2 11-2,0 0 1,0-5-3,0 5 9,0 0-5,0 0 1,0 0 1,0 0-5,0 0 0,0 0 4,0 0 0,0 0-4,0 0 2,-3 19 8,-2-10-8,5 0-1,0 1 1,-6 2 8,4 2-7,-4 2 0,-1-2-1,1 0 5,-2 4-5,2 2 2,-2-3 0,6 0 0,-9 2 1,3-5 0,1 5-3,-3 0-1,5-5 2,-4 3 0,-1-6 1,2 3 1,2-3-4,5-3 3,-9-1-2,5 2 3,4 1 0,-4-4-1,2-1-5,0 2 7,3 1-3,-3-5 5,3-3 0,-5 13-1,3-11-4,1 4 10,1-6-9,-5 6 2,5-6-3,-2 2 1,2-2 1,0 0 2,-4 8-4,4-8 3,0 0 1,0 0-2,0 0 1,-2 8 1,2-8 0,0 0-1,0 0 1,0 0-1,0 0-1,0 0 0,0 0 2,0 0-1,0 0-2,13-18 2,-10 12-2,2-2 1,4-2 1,-4 4-2,1-2 2,4-7 0,-3 0-3,5 0 2,-3-1 0,-1-1 1,5 0 1,1-2-4,-2-1-1,-2 4 1,1-1 1,-2 0-1,-2 2 2,1-3-1,4 5 2,-5-4 1,1 5 1,-2-2-4,-5 6-1,6-1-1,-2-1 6,-1 3-6,1 0 3,1-1-2,-4 3 1,3-1 1,1 3-1,-4-3-2,2 4-4,1-4 5,-5 6 2,6-5-3,-1 2 2,-5 3 1,10-5-3,-10 5-1,6-4 3,-6 4 1,5-3-1,-5 3 0,8-4-2,-8 4 3,0 0-4,12 8 4,-9-5 0,4 2-1,-3 3-2,6 5 2,1-3 3,-2 6-4,3-4 0,-1 4 1,-7 0 1,6 4 0,4 2 0,0-1 6,-1-1-14,-2-2-19,0-2-21,3 0-27,-1-1-41,1-3-32,5 0-28,-5-2-38,2-3-146,-2-1-388,-1-5 173</inkml:trace>
          <inkml:trace contextRef="#ctx0" brushRef="#br1" timeOffset="603590.0945">5854 5590 43,'0'0'95,"0"0"-6,-5-3-5,5 3 4,-1-7-5,1 7-9,0 0-1,0-7-10,0 7-1,-7-4-6,7 4 6,0 0-5,0-9-4,0 9 2,0 0-3,-6-4 1,6 4-7,0 0-4,0 0 0,0 0-5,0 0-6,0 0 3,0 0-11,0 0 5,0 0-5,0 0-7,0 0 1,0 0 2,0 0-14,0 0 3,0 0 2,0 0 2,0 0 1,0 0 4,0 17-4,-2-10-1,2 0 4,-3 3-2,0 6 0,3-3 1,-3 3 4,0 1-1,3-2-4,3 4 3,0 6 4,-3-6 0,0-1-2,0 5-4,0-4 2,3-4 0,0 7 2,-1-6-1,1 2 1,0-4 1,4 4-3,-6-3 0,4-3 0,0-3-1,-1 3 1,8-4-5,-8 2 2,-1-5 3,10 2-6,-5-3-4,0-1 6,0 1 1,-2-3-3,2 2-4,5-3 3,-13 0-2,20-3-2,-12 2 1,-2-1-3,4 0-1,-1-3 5,-4 2-2,5-3-1,-4-2 1,-1 1-1,1-1-1,-1 0-1,1-3 2,-3 3-1,4 0-2,-3-4 1,3 0-3,-3-3 0,1 4-4,0-2 10,-2-2-5,3 3-1,-1 1 0,-2 1-1,2-3 4,-3 2-1,2 3-3,-4-4-2,2 3 5,-1 2 0,3-3 1,-3 3-2,1-2 2,-2 1 0,1-1-3,-1 2 0,0 1 4,3 1-2,-3-2 3,0 7 0,2-10 0,-2-1-1,0 11-2,-2-8 4,2 8-1,0-6-1,0 6-2,0 0 4,-3-5-5,3 5-5,0 0-3,0 0 4,0 0 0,0 0 1,0 0 2,-4 19-2,-1-6 4,0 2-2,0 3 0,-4 6-2,4 1 8,-1 1-6,-1-3 1,3-1 1,2 8 1,1-5-2,-3-5-2,8 1 3,-4 9-1,4-8-1,3 1 5,-3-3 0,6-4-11,-4-1-4,5 0-18,0-4-10,2 1-17,4-2-26,-2-6-4,2-4-36,4 0-18,-1-1-144,1-6-304,2-4 135</inkml:trace>
          <inkml:trace contextRef="#ctx0" brushRef="#br1" timeOffset="604114.4202">6519 5744 4,'0'0'111,"0"0"-11,-11 4-3,5-3-10,6-1-2,-8 4-6,2-1-6,3 2 3,-2 4-2,0-1 4,0 0-17,-1 3-1,-2 2-5,2 3 10,1 0-13,-4-1 5,2 2-10,-1-2-1,0 0 1,-3 3 0,3-3-7,1 1-6,0-3 3,1-2-8,1-3-1,2 4 3,-3-6-4,1 1 4,2-2 1,-2 2 5,3 1 9,1-5 4,1-3-1,0 0-4,0 0-6,0 0 6,0 0 2,0 0-7,3-20-6,0 13-2,0-6 1,4-2-5,-3 0-2,0 0 1,2-4-7,0 4-3,7-9 1,-5 2-2,-2-2-4,2-1 0,0 8 1,0-1-2,-2-1-2,2 3-3,0-1-1,0 1 9,1 4-3,-4 1 0,0 0 1,0 3-4,-2 1-1,3 0-2,-6 5-2,5-7-1,-5 9-5,6-4 4,-1 4 1,-5 0-1,14 0 0,-4 3 0,-1 2-1,5 6-2,-1-3 3,1 2-6,0 1 9,2 4 1,-2 7-2,4-3-1,-2 2 1,-9-5-1,6 8-4,-3 0 2,1-1 5,-5 2-2,-1-7-4,-1-3-15,1 4-10,0 0-4,-2 1-9,-6-6-14,3-2-17,-3-1 1,1-5-15,-4 4-12,3-3-21,-2-3-16,-1-2-39,6-2-94,-19 0-289,19 0 128</inkml:trace>
          <inkml:trace contextRef="#ctx0" brushRef="#br1" timeOffset="604543.7138">6347 5863 2,'0'0'138,"0"0"-8,0 0-10,0 0 2,0 0-10,0 0-3,29 4-10,-29-4-2,22-6-14,-10 6-6,3 0-5,2 0-12,-8 0-8,7-2 2,2 2-18,-1 0-20,-3 0-22,7-2-30,-7 2-40,-1-1-135,2-3-227,-2-3 101</inkml:trace>
          <inkml:trace contextRef="#ctx0" brushRef="#br1" timeOffset="604996.3779">7035 5674 118,'0'0'126,"0"0"-7,0 0-1,0 0-13,0 0 8,-8-2-10,8 2-3,0 0-4,0 0-5,0 0-11,0 0-4,0 0 1,0 0-3,0 0-1,0 0-6,0 0-4,0 0-12,34 2 3,-26-2-8,2 0-6,2 0-4,1 0-4,3 0 2,0 0-18,3 0-7,0 0-23,1 0-17,-2 0-25,4 0-27,-3-2-29,-4 1-26,-2 1-110,-5-5-268,3 5 119</inkml:trace>
          <inkml:trace contextRef="#ctx0" brushRef="#br1" timeOffset="605443.6956">7069 5867 60,'-4'4'139,"4"-4"-9,0 0 11,0 0-18,0 0-4,20 3-7,-9-3-5,-11 0-8,21 0-3,-5-3-7,-1 6-3,0-3-3,5 0-6,-6 0-6,-1 1-8,-5-1-7,5 0-7,-6 3-3,1 1-10,-8-4-11,13 0-15,-13 0-20,6 4-37,-6-4-24,0 0-38,8 3-37,-8-3-93,0 0-260,0 0 116</inkml:trace>
          <inkml:trace contextRef="#ctx0" brushRef="#br1" timeOffset="611966.9847">7668 5646 63,'0'0'73,"7"-4"-1,-7 4-5,0 0 4,0 0-1,6-1-10,-6 1 1,0 0-3,0 0 8,0 0-7,0 0-9,0 0 5,0 0 6,0 0-12,0 0 12,0 0-2,0 0-3,-6-11 4,6 11 1,0 0-4,0 0 0,0 0-7,0 0-7,0 0-1,0 0 1,0 0-5,-5-7-4,5 7 1,-2-4-4,2 4-3,0 0 0,0 0 2,0 0-5,0 0 1,0 0 1,-3-6-1,3 6-3,0 0-5,-5-9 0,5 9-4,0-7 2,5 4-1,-5 3-2,0 0-5,2-12 1,-2 12-1,0-11 0,0 8 1,0-3 6,0 6 3,0-9 5,0 9-4,1-8 2,-1 8-3,0-9-2,0 9 1,0-5 1,0 5-8,2-5 5,-2 5-8,3-6 6,-3 6-7,0 0 1,0 0 1,8-1-5,-8 1 1,13 0-4,-13 0 2,17 3-5,0 1 4,-6-4 1,8 5-4,0-5 2,-3 3 3,5 2 0,-1 1-3,1-4 0,9 3 0,-2-1-3,-12-3 0,9 2 0,2 1-2,-5 1 5,-1-3-1,1 2-5,-8 0 4,0-3 1,-1 1 1,-5-2-1,1 1-1,-2 3-5,-7-4 3,11 0 5,-11 0 0,0 0 1,0 0-5,9 2 0,-9-2 1,0 0 2,-4 8 2,4-8 2,-8 11 7,0-3-7,1-1 11,-5 11 3,2-1 1,-4 4-3,2 0-1,-3 9 1,1-2-2,0 0 0,0-3 2,-4 9-6,-1 3 6,5-11-2,0 11-4,-5-2 2,5-11-2,1 4-5,10-4-24,-10-2-17,5 4-30,2-8-23,3-3-22,-2 3-32,5-10-21,0 4-141,0-5-329,0-7 145</inkml:trace>
          <inkml:trace contextRef="#ctx0" brushRef="#br1" timeOffset="612779.5624">8561 5467 46,'0'0'152,"0"0"-11,5-6-2,-5 6-9,0 0-3,0 0-10,0 0-6,0 0-17,0 0 0,0 0-15,0 0-11,0 0 2,0 0-3,0 0 4,-13 14-1,5-2 2,2 1 0,0 2-2,-2 1-2,-5 6-7,-1 0 0,0 0 2,-7 1-6,7 3-3,0 0-7,0-1 1,-2 0-5,0-2-6,2-1 2,3 0-6,-4 0-2,8-5-3,-5-1-3,3 1-4,1-1-2,0 1-1,3-4-1,-1-1-2,3-2 1,-2 1 0,4-3-5,-4 0 1,3-1-1,-4 1-6,6-5 6,-2 3-3,-2-1 1,4-5-3,-2 4 3,2-4 0,-5 5-5,5-5 4,0 0 2,-1 7-3,1-7-2,0 0-2,0 0-2,0 0 0,0 0 3,0 0-6,14 0 2,-14 0 0,21-2-3,-7 2-5,5-2 0,0 6-7,11-2 1,0-4-6,-2 4-3,9-2 2,2 1 1,-7-2 2,1 2 2,-3-1-1,3 2 4,-4-2-3,1 0 6,-4 2 0,-5-2-1,-2 2 0,-2-2 0,-6-2 3,0 2 6,-11 0 5,18 0-6,-12-2 3,-3-1-4,-3 3 2,7-9-3,-7 9 4,0-7 4,0 7 3,-5-9 0,3 1 3,-1 1-2,-2 0 7,-1-2-8,6 2 3,-6-4-1,3 4 3,-2 5 6,2-4-3,3 6 3,-7-10-4,3 9-3,4 1 3,-4-6-3,4 6-3,0 0 4,-3-4-2,3 4-5,0 0 0,0 0-1,0 0-4,0 0 8,-6 20 3,4-12 1,1 8 11,-1 10 2,-1 0-4,0 1 0,3 3 0,-3-2-1,6 13-2,-1-8-3,-1-6 0,2 13-5,2-3 13,1-9-28,1-1-20,-1-1-40,2 1-38,-2-2-41,2-7-49,0-4-198,0 1-425,-3-7 189</inkml:trace>
          <inkml:trace contextRef="#ctx0" brushRef="#br1" timeOffset="629594.0942">9106 5213 32,'0'0'73,"0"0"-1,0-8 1,0 8-8,-4-4 3,4 4-3,-2-7 2,2 7-3,-3-7-9,3 7 6,-2-7-11,2 7-5,-1-9-3,1 9-4,-2-9-5,2 9-4,-3-7 2,3 7-3,0-6 5,0 6 6,0-10-2,0 10-3,-3-7-6,3 7 4,0-3-2,0 3-2,0 0 3,0 0 1,-6-5-2,6 5 3,0 0-1,0-8-6,0 8 2,0 0 6,0 0-4,0 0-7,0-7 3,0 7-1,0 0-2,0 0-2,0 0-5,0 0 1,0 0 0,0 0-6,0 0-4,0 0 3,0 0-5,0 0-3,0 0 5,-2 20-5,-1-14-3,3 2 3,0 4 2,-2-3 2,1 7-5,2-2-8,-1 0 16,-1 0-11,1 2 6,-3-4-8,1 6 3,2-3 4,-2 0 5,2 3-3,2-2-7,-2 1 4,2 1 2,-2 1-6,0-1-9,0-3 17,3 3-7,-2-2 6,1 1 2,-4-3 3,2 3-5,2 1 9,-2-3-1,0 3 0,0-6-7,0 4 2,0-1 1,0 2 1,3-7 2,-6 7-6,6-8 3,-6 7-1,3-6-3,3 1 3,-3 1 12,-3-3-10,3 3 3,0 0-3,0-3-6,-2 3 6,2-2 1,-1-1-5,-2 3-1,3-3 4,0 1-2,-4-3 4,4 0-8,0 2 2,-1-2 1,1 0 0,0-1-3,1 0 1,-1-6-1,0 9 3,0-9-4,0 11 2,0-7-4,0-4-1,0 0 1,-1 4 7,1-4-2,0 0 0,0 11-2,0-11 0,0 0 0,0 0-3,0 0 1,0 0 0,0 0 0,0 0 3,0 5 1,0-5 0,0 0 1,0 0 2,0 0-2,0 0-2,0 0 0,0 0-3,0 0 1,0 0 1,0 0 0,0 0 1,0 0 1,0 0-5,0 0 1,0 0 2,0 0-2,0 0 2,0 0-1,0 0 2,0 0-2,0 0-2,0 0 6,0 0-3,0 0-3,0 0-4,1-20 5,-1 20 4,0-11-4,0 11 1,0-7-2,0 1-2,2 0 4,-2-1-4,0 0 3,0 7 1,-2-11-1,2 4 0,0 7-4,0-10 0,-1 1-1,2 2 5,-1 2 0,0-2 0,0-4 0,-1 3 1,1 1-5,-5-2 1,3 0 3,2 1 2,-4-2-9,1-2 7,-1 2 1,3 1-2,-4-1-2,4-3 4,-1 0 3,-1 2-4,3-7-1,-2 8 1,2-6 2,2 4-2,1-6 2,-3 5-2,0 2 2,2-3-9,-2-3 5,1 6 5,2 0-6,-3-1 0,0 1 5,2-5-2,-2 3 1,1 1-1,-1 4 0,0-5-6,0 2 8,4-4-5,-4 7 1,1-3 4,-1-3-2,0 0-4,0-2 2,0 7-1,0-1 3,2-6-3,-2 6 2,1-2 2,-1-1-2,0 2-2,0 3 3,0-3-1,-1-1-2,2 3-2,-1 1 3,0-1 2,0-1-1,0 2-2,0-3 7,-1 1-6,-1 5 2,1-3-2,1-2-2,1 4 2,-2-1 5,1 7-5,-4-10 2,3 7-1,1 3-2,0-8-1,0 8 1,1-7 1,-1 7 1,0 0 0,0 0 0,0-9-2,0 9-2,0 0 0,0-6 3,0 6-2,0 0 2,0 0 1,0 0-9,0 0 4,0 0 1,0 0-3,0 0-1,-7 19 2,5-11 3,-3 5 4,2 0-5,-3 5-2,-2-3 2,-2 3-1,1 0 8,1 1-7,-5-5 2,-1 2 3,8-1-2,-8-2-6,6 0 5,1-4-2,-1 1 1,4 0 2,1-3 3,-4 0-1,1 1-2,6-4 6,-5 1-4,5-5-1,-1 6 4,1-6 1,-7 3-3,7-3 2,0 0 4,-1 7 3,1-7 1,0 0 3,0 0-3,0 0-1,0 0-2,0 0-2,0 0 0,0 0-1,0 0-1,0 0-1,0 0 9,0 0-11,9-18 0,-4 13 0,3 1-2,-3-2-4,-2 3 5,9-4-5,-5 0 5,7-3-5,0 3 3,-1-3 0,-1-1-1,-2 0 4,2 3-4,0-2 2,0 1-4,1 0-4,-5 0 11,0 0-5,3 3 4,-5 0-5,2-6 0,-2 5 6,-3 5 1,5-4-4,-3-4 1,1 7-1,2-2 1,0-2-2,0-1-1,-2 2 3,-1 1-4,-2 1 5,4 2-6,-7 2-1,6-8 2,-6 8-5,8-2 2,-8 2 0,0 0 0,0 0 2,13 7 0,-12 0-3,5 2 4,-4 8 2,4-3-1,2 5 2,5 2-9,-5 2 12,-2 3-5,8-3 0,-3 3 4,-1 0-3,4-1 3,0 1-12,1 2-22,2-4-32,-1-7-32,0 5-36,-4-7-171,2-4-327,-7-2 146</inkml:trace>
          <inkml:trace contextRef="#ctx0" brushRef="#br1" timeOffset="627821.6318">9051 6168 26,'0'0'66,"0"0"2,0 0 2,0 0-6,0 0-9,0 0-1,0 0 7,0 0-5,0 0 5,0 0-8,0 0-3,0 0 7,0 0-6,0 0 1,0 0-5,0 0 4,0 0-3,0 0-2,0 0 4,-12 2-1,12-2-5,0 0-1,0 0 3,0 0 1,0 0-2,0 0 1,0 0-5,0 0 0,0 0-1,0 0-10,0-8 2,0 8-2,0 0-12,0 0 5,0 0-1,0 0 3,1-10-5,-1 10 1,-1-4 1,1 4-8,0-7 2,1-1 1,-1 8 1,0-8-7,-1 1 10,2 1 2,2-1 0,-3 1-2,2-4-5,3 2 5,-5 0-4,0 1 5,0-2 4,1 1-2,1 0-9,-2-1 1,1-1 2,2 1-3,-3 2 1,2 0-4,0-3-3,-2 1 5,3 2 7,-2-3-5,1 6-7,-2-3 1,0 0 2,2-2-4,1 0 6,-3-3-4,1 1 0,1 4 1,-2-4 0,3-1-3,0 1-7,-3-1 0,0 3 11,2-5-4,-2-2 1,3 4 0,-3-2-3,0 2-3,2 1 0,2-3-6,-2 3 8,-1 3 1,1-4-3,1-2 5,0 3 1,2 3-1,-3-3-5,2 2 3,-2-3-3,3 4 2,-4 1 1,4-5-5,-2 2 2,-1 0 1,-2 0-2,5 1-1,-4 1 5,-1-2-2,3 1 0,0 1-2,-3-5-2,2 5 6,3-3-5,-5 3 0,1-3 0,2 3 1,1-2-1,-4-2 2,0 2 0,1-1-3,4 3 3,-5 1-3,0-4-6,2 3 6,-2-3-1,3 0 2,-3 4 0,3-1-1,-3-6 5,3 7-5,-3 0-2,3-3 1,-3 1 2,2 2 0,3 0-3,-5-2 1,0 1 0,0 1 1,0 3 2,0-7-10,0 3 12,0 1-3,0-2-2,0 0-1,1 1 2,-1-2-2,0 2 5,-1 0-1,1 1-2,0-2 0,0 1-3,0 0 1,0-3 3,0 3-3,0 0 5,0-2-4,0 5 1,0-2 0,0 7-1,0-12 3,0 5-7,0 7 8,0-11-1,0 6-3,-5-2-1,5 1-1,0 6 3,-2-8 0,2 8-2,0-12 2,0 6 5,0 6-3,0-8-3,-3 2 2,3 6-6,-3-12 1,3 7 3,-6-1 1,6 2-1,0 4-2,-2-7 4,2 7-2,0 0-1,0-7 1,0 7 3,-6-8-4,6 8 2,0 0 1,0-4 1,0 4-3,0 0 0,0 0-2,0 0-1,0 0-14,0-7-10,0 7-2,0 0-17,0 0-7,0 0-17,0 0-15,0 0-21,0 0-20,0 0-5,0 0-8,0 0-127,0 0-290,0 0 128</inkml:trace>
          <inkml:trace contextRef="#ctx0" brushRef="#br0" timeOffset="3768.9923">-773 6083 50,'0'0'71,"0"0"-5,0 0-7,0 0-1,0 0-8,0 0-1,0 0-2,0 0-2,0 0-3,-11 0-2,11 0 3,0 0 0,0 0-3,0 0 7,0 0-13,0 0 7,0 0-16,0 0 5,0 0-6,0 0 6,0 0 4,0 0 10,0 0-10,0 0-1,0 0-6,18 10 1,-11-6 1,5-1-2,-3 1 3,5-4-6,7 1 8,-1-1-5,2 1-2,5-2 4,3 1-4,4-1-7,-1 2 1,-2-2 5,1 1-9,0-4 8,2 3 3,-5-1-5,-2 2 11,1-4-10,-7 3 0,-1 1-2,-1 0-1,-3-3-4,-3 0 2,-2 2 5,-2 1-5,-1-2 7,-8 2 0,14-2 7,-14 2 0,10 0 1,-10 0-8,0 0-1,8 2-1,-8-2 1,0 0-11,0 0 4,0 0-8,6 3 1,-6-3 1,0 0-3,0 0-1,8 3-6,-8-3-16,6 1-11,-6-1-17,14 7-17,-6-5-37,5-1-36,0 3-139,-4-4-296,4 1 131</inkml:trace>
          <inkml:trace contextRef="#ctx0" brushRef="#br0" timeOffset="-2013.9904">4245 5634 18,'0'0'107,"0"0"-4,-6-7-2,6 7 1,-7-4 1,7 4-6,0 0-3,-7-1-1,7 1-12,0 0-6,0 0-8,0 0-5,0 0-4,-15 8 5,9 1-2,1-3-8,2 2 8,-5 6-6,2 0 0,0 3 0,-2 0 1,1-2-3,-1 4 2,2 2-4,-3-5-6,-2 8 9,1-3 1,-1 0-3,3-2-4,2-1-3,-2-4-4,5 2 8,-4-6-4,3 6-6,1-7-2,-1-2-6,1 2-3,-2-2-2,2-2-1,3-5-5,0 8 5,-3-1-7,2-3 0,1-4-3,-2 5 0,2-5 2,0 0-2,0 0 5,0 0 0,0 0 2,0 0 2,0 0 2,0 0-2,0 0-5,0 0-2,0 0 0,8-17-5,-3 10 1,-4-1 1,2 4-2,2-3-3,1-2-1,-4 0-1,4-7-1,1 9-1,-1-2 5,3-3-6,-1 1-2,5-5 3,-2 1 2,0 0-4,-5-1 4,6-1-7,-1 3 0,1-1 0,-4 0 2,5 1-2,-5 3 3,0-4 0,-1 0-3,6 2 1,0 4-7,-7-7 0,-3 8 0,4 1 3,-1-4-2,2 2 2,-3-3 2,1 4-1,0 1-3,2-8 1,-2 8 0,1 0 2,-4 2-1,5-4 1,-2 0 1,2 2 0,-2 0-2,2-1-2,-3 1 4,1 3-1,1-3 1,-3 2-1,1 2-4,-5 3 3,8-4 0,-8 4 2,0 0-1,0 0-3,19 11 1,-13-4-1,1 1 3,-3 3 2,3 1-4,-1 2 2,0 2 3,1-1-1,2 6-3,-3-2 4,2 4-4,2 2 5,-2-3-1,1 3-1,-1-4-2,2 2 7,-1-4-1,-4-2-2,-2-3 4,5 4 0,-2 0 0,1-8 0,-6 9 0,5-12 0,1 5 0,-6-1 3,4-3 0,-3-1-4,2-1 0,-2 0 1,-2 0 1,2-2 3,2 0-6,-4-4 0,0 0 0,2 7 4,-2-7-4,0 0 3,0 8 0,0-8 0,0 0-1,0 5-1,0-5-2,0 0-3,0 0 1,0 0-5,0 0-11,0 0-11,-29-9-12,23 9-18,6 0-17,-16-4-18,7 3-15,-1-1-6,2-2-18,1 0-10,0 0-19,-2-3-17,1 0-123,1-1-325,3 0 144</inkml:trace>
          <inkml:trace contextRef="#ctx0" brushRef="#br0" timeOffset="-1637.3126">4218 5705 38,'0'0'111,"-9"3"4,9-3 6,0 0 2,0 0-6,0 0-4,0 0 1,0 0-10,0 0-8,0 0-4,0 0-4,0 0-11,0 0-1,0 0-15,0 0-4,0 0-4,0 0-2,0 0 3,0 0-3,0 0-5,0 0 2,0 0-8,0 0 3,0 0-3,0 0 4,0 0-2,0 0-2,0 0 2,0 0-6,30 3-4,-30-3-1,25-3-1,-4 1-7,-4 2 4,10-1-4,1 0-7,-6 1-6,7-4-11,-2 2-30,0 1-25,-7-4-30,1-1-38,-4-1-34,-3 2-154,1-3-337,-3 1 149</inkml:trace>
          <inkml:trace contextRef="#ctx0" brushRef="#br2" timeOffset="-45928.2942">1215 5346 14,'-3'10'77,"3"-10"-11,3 5-1,-3-5-6,0 6-2,0-1 0,0-5 5,-3 12 4,3-9-8,-3 4 2,3 3-3,0-3-3,0-1-6,0 3-5,0 0-9,-1-1 2,1-1 0,-5 3 3,5-2 6,0 1-9,0 1-9,-2-1 10,2 0-5,-3 1-1,0 1-5,3-1 2,0 0-11,0 0 10,0 2 4,0-2 1,-3-1 1,-2 5-7,5-3-1,-3 0 3,0 5-7,3-7 3,-7 8-3,7-8 7,0 2-6,-3-4 0,3 5-3,-1-4 2,1 2-5,0-2 4,0 0-8,0 2 2,-4-2-5,8-3 0,-8 4 1,4 2-2,0-6 4,4 3 8,-4 0-3,-4 1 1,4-1 5,0-1-1,-3 4-4,0-4 1,3 1 1,-3 3 4,0-3-1,1-2-6,-1 3-2,0 1-1,0-3-7,0-3 11,1 3-8,2 1 3,-2-1-2,1 0 1,-2 2-1,0-2 0,3 0-3,0 1 1,-4-1 3,4 1-4,0 0 3,-1 3 1,1-2-2,0-1 1,0 6-5,0-5 5,0-1-2,-2 2-2,4-2 5,-2-1-4,-2 2 2,2-2-4,2 0 2,-2 0 3,0 0-3,0-2-2,0 4 1,0-9 0,5 7-1,-2-2-1,-3 2 0,0-7-1,4 8 0,-2-4 0,-2-4 5,0 0 0,0 0-10,0 0-7,0 0-18,0 0-33,0 0-28,0 0-39,0 0-62,0 0-120,-3-24-334,0 15 147</inkml:trace>
          <inkml:trace contextRef="#ctx0" brushRef="#br3" timeOffset="26057.352">-477 5416 78,'0'0'130,"0"0"-18,0 0-5,0 0-11,0 0-4,0 0 0,0 0 5,-5 10-13,5-10-8,-3 9-5,3-2-6,0 0 0,0 0-11,0 0-6,0 5 6,3-3-4,0 5-3,-1-2 4,4 5-8,0-3-2,1 2 2,1 2 2,-2 1-7,0 0-3,-4-5 2,4 5-3,1 1-6,-1-4-1,-5 2 3,1 1 0,3-4 0,-4 4-3,-1-2-5,5-1 2,-3 0-2,-2-1 3,0-1 11,1 5 5,4-10-6,-5 3 0,2-5-8,-2 11-2,4-11 1,-2 4-1,-2-3 0,0-1-10,0 4 1,5-6-3,-5 2 3,0-7-2,0 7-5,1-3 1,-1-4 2,0 0-1,0 0 0,0 0 1,2 8 1,-2-8 10,0 0 1,0 0-2,0 0 4,0 0 0,0 0 0,0 0-7,0 0 6,0 0-7,0 0-3,0 0 1,0 0-2,0 0-1,0 0-3,17-15 2,-17 15-3,3-4 3,4 0-3,-7 4-4,8-8 4,-4 4 2,-2-3-8,4 0 5,-4 4-1,4-8-1,2 6-2,-2-1 1,1-5-1,-3 2 0,6-1 1,-2-6-4,3 3 3,-3-1 0,0 0 6,0-3-2,3 5 6,-2-8 0,2 4-4,-3 1 3,2-4 1,1 1-2,-3-1-3,4-3 1,-4 0 1,2 7-2,-6-5-3,6 3 3,-4-1-2,2-6-1,0 7-2,-2-2 1,2-4 3,-2 7-8,1-2-4,-1-1-9,0 4-10,-4-3-16,4 6-15,-4-3-28,3 0-29,-4 5-44,6-4-40,-6 5-202,5-2-430,-1-2 191</inkml:trace>
          <inkml:trace contextRef="#ctx0" brushRef="#br2" timeOffset="-41814.1254">3992 6224 56,'0'0'142,"0"0"-4,7-3-11,-7 3-2,0 0-7,0 0-11,0 0 3,6-2-8,-6 2-8,0 0-18,0 0-2,0 0-9,0 0 4,0 0 0,-13 21 6,5-12-1,2 5-6,-3-2 0,-3 3-5,-2 0 7,0 5-6,-2 0-2,-4 0-4,-1 4-7,1-4 0,-1 0-2,-3 0-6,4 0-8,-2 1-2,3-6-2,1 4-5,3-6-12,3-2-17,-2 1-20,0-1-29,1-3-31,1-5-38,9 2-58,-9-5-146,6 2-351,6-2 156</inkml:trace>
          <inkml:trace contextRef="#ctx0" brushRef="#br2" timeOffset="-42018.2714">3466 6214 27,'0'0'122,"6"-1"4,-6 1-9,0 0-8,0 0-17,0 0-6,0 0-2,0 0 8,-11 14 3,5-8 2,-4 3-1,1 2 0,-4 0-4,-3 1-2,1 6 1,0-4-9,-2 1-1,0 1-7,-2 2-2,-3 0-3,1-1-9,2-4-6,3 0-1,2-2-7,1 2-2,-2-2-9,2 0-2,-1-3-3,4-1-17,-1 2-22,2-2-10,1-4-34,3 3-21,-1-2-17,6-4-21,0 0-40,0 0-140,0 0-315,0 0 139</inkml:trace>
          <inkml:trace contextRef="#ctx0" brushRef="#br2" timeOffset="-42484.2506">2918 6264 76,'0'0'151,"0"0"-13,0 0-12,0 0-5,0 0-27,0 0 2,0 0-3,0 0-9,0 0-9,-29 10 0,21-4 0,-4 1 6,0 2-1,-2 2-4,0 2-2,-3 0-14,2-1 1,-5 4 0,-2 4 3,4-2-5,-5 0-10,5 1-2,-2-5-3,1 2-2,3-2-6,2-1-5,0 1 1,-1-2-8,-4-1-1,11-1-15,-4 1-25,1-6-22,6 1-24,-1-1-34,-1 2-13,7-7-28,0 0-144,0 0-306,0 0 135</inkml:trace>
          <inkml:trace contextRef="#ctx0" brushRef="#br2" timeOffset="-42804.3903">2140 6218 67,'0'0'155,"0"0"-14,-35 7-3,29-2-12,-5 0 7,0 2-6,-3 3-12,1 1-12,-3 1-11,0 1-8,-1 3-11,-2 2 1,-2 0-5,4 2-4,-2-2-9,-1 0-6,-1-1-5,5 2-8,0-5 2,5 2-4,-3-4-10,0 2-15,4-5-18,2 3-33,2-5-27,0 0-26,1-1-24,5-2-137,0-4-277,0 0 122</inkml:trace>
          <inkml:trace contextRef="#ctx0" brushRef="#br2" timeOffset="-43252.3218">1688 6301 98,'0'0'127,"0"0"-8,0 0-6,-25 0-8,25 0-7,-15 7 3,4-3-1,4 2-6,-6 2-15,-1-1-1,-1 0-7,4 5-7,-3-3-6,-2 3-3,7 0 1,-4 3-2,-1-4-2,3 2-6,-5 0-3,5 1 0,-3-1-8,1-3-3,-1 4-1,-2-3-6,4 1 5,0-2-10,5-2-3,-3-1-14,4-1-15,-1-1-21,1-1-21,5 1-16,1-5-32,-5 3-18,5-3-123,0 0-263,0 0 116</inkml:trace>
          <inkml:trace contextRef="#ctx0" brushRef="#br2" timeOffset="-43592.5634">921 6240 81,'-3'5'132,"-8"2"-8,3 0-7,-6 2-4,1 0-8,2 2-7,0 2-4,-9 4 5,6 3-8,-7 1-3,4-3-6,-5 1-3,1 2-9,-1-1-4,4 0-5,-2-3-3,4 2-8,0-5-2,2 0-3,-3-2-8,2 2-2,1-3-4,3 0-8,0 2-14,-1-6-6,0 0-29,3 0-30,4-1-29,2 0-25,3-6-38,0 0-88,0 0-256,0 0 114</inkml:trace>
          <inkml:trace contextRef="#ctx0" brushRef="#br2" timeOffset="-43999.0475">727 6175 27,'0'0'96,"-19"9"-14,10-4 22,-2-1-4,-2 6-5,-3 2 1,-4 5-4,-1-1-7,-1 0 3,-2 5-10,1-2-2,-9 6-9,7-6 4,-4 0-5,-6 13-1,1-8-3,-4-1-3,1-2-5,-1 4-5,2-3-7,9-10-4,-1 4 0,2-3-4,6 1-2,1-6-7,3 3-4,4-6-23,2 1-15,4-2-26,1 2-27,5-6-11,0 0-26,0 0-130,0 0-257,0 0 113</inkml:trace>
          <inkml:trace contextRef="#ctx0" brushRef="#br2" timeOffset="-40674.7182">4449 6233 51,'11'2'61,"-11"-2"-6,0 0-1,10 0-4,-10 0 1,0 0-7,15-2-7,-15 2-1,13-3 3,-5 3-16,-8 0 8,17-4-9,-7 3 0,1-2 2,0 0 3,8 2-4,-3-2 3,3 3-7,-4-1 6,4-4 1,-3 4-6,-2 0-3,5-3 7,-8 3 6,-1 1-3,-1 0 3,-9 0 8,15 1 6,-7-2 4,-8 1 6,0 0-3,0 0-6,0 0 5,14 0-7,-14 0-4,0 0-9,0 0 2,0 0 7,0 0 1,0 0 0,-21 17 1,12-4 8,-6-5 0,0 8 0,-6 3-9,2 2 1,-1-2-4,4 6-2,-5-5-2,1 5 0,-1-3-7,7 3 0,-3-6-1,-1 3-3,4 0-4,8-3 1,-5-4-30,-2-2-21,7-4-30,-1-1-49,6 0-37,-4-6-130,-1 3-301,6-5 133</inkml:trace>
        </inkml:traceGroup>
      </inkml:traceGroup>
    </inkml:traceGroup>
    <inkml:traceGroup>
      <inkml:annotationXML>
        <emma:emma xmlns:emma="http://www.w3.org/2003/04/emma" version="1.0">
          <emma:interpretation id="{DCF04F78-B40F-427D-96D7-EE59EAD184D9}" emma:medium="tactile" emma:mode="ink">
            <msink:context xmlns:msink="http://schemas.microsoft.com/ink/2010/main" type="paragraph" rotatedBoundingBox="26856,16142 30633,16089 30646,16995 26869,170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4F1526-1520-44BE-8F30-4A34EA09BE1E}" emma:medium="tactile" emma:mode="ink">
              <msink:context xmlns:msink="http://schemas.microsoft.com/ink/2010/main" type="line" rotatedBoundingBox="26856,16142 30633,16089 30646,16995 26869,17048"/>
            </emma:interpretation>
          </emma:emma>
        </inkml:annotationXML>
        <inkml:traceGroup>
          <inkml:annotationXML>
            <emma:emma xmlns:emma="http://www.w3.org/2003/04/emma" version="1.0">
              <emma:interpretation id="{6A120AED-3925-4E00-A6FB-435C96ED80C1}" emma:medium="tactile" emma:mode="ink">
                <msink:context xmlns:msink="http://schemas.microsoft.com/ink/2010/main" type="inkWord" rotatedBoundingBox="26856,16142 30633,16089 30646,16995 26869,17048"/>
              </emma:interpretation>
              <emma:one-of disjunction-type="recognition" id="oneOf1">
                <emma:interpretation id="interp5" emma:lang="en-IN" emma:confidence="0">
                  <emma:literal>Ground</emma:literal>
                </emma:interpretation>
                <emma:interpretation id="interp6" emma:lang="en-IN" emma:confidence="0">
                  <emma:literal>Groined</emma:literal>
                </emma:interpretation>
                <emma:interpretation id="interp7" emma:lang="en-IN" emma:confidence="0">
                  <emma:literal>Grounds</emma:literal>
                </emma:interpretation>
                <emma:interpretation id="interp8" emma:lang="en-IN" emma:confidence="0">
                  <emma:literal>Gowned</emma:literal>
                </emma:interpretation>
                <emma:interpretation id="interp9" emma:lang="en-IN" emma:confidence="0">
                  <emma:literal>Groused</emma:literal>
                </emma:interpretation>
              </emma:one-of>
            </emma:emma>
          </inkml:annotationXML>
          <inkml:trace contextRef="#ctx0" brushRef="#br2" timeOffset="-39214.6812">2674 7033 42,'2'-5'122,"-2"5"-13,-2-11-13,2 4 2,-3 0 6,3 0-4,-2 1-10,2 6 4,-1-13-20,-4 5 3,5 1-5,0 1 6,-1 0-4,1 6-4,-2-8-6,-1 2-9,1-2 1,2 8-12,-8-5-6,0 2 0,4-1-4,-9 1-8,5 0 2,-6 0 0,0 3-10,-1-1 2,1 1-12,0 1 10,-7 5 1,4-3-4,-7 6-1,-1 5 0,0 1 1,1 0 3,-3 4-2,-1 10 3,-1 0 0,4-7-1,3 9-4,-5 1 3,13-8-2,0 2-4,-1 4 3,1-5 3,5-3-3,1 1-12,5 2 11,3-8 0,3 0-5,0-1 2,8-5 6,0 3-8,3-4-2,5 1-1,5-1 4,3 2-1,-2-5 1,-1-3-1,-2 0-4,-3 0 3,1-3-3,-2 1-1,-1-2-1,-3 0 4,-1 3-1,-2-3 0,-3-3-6,5 1 3,-13 2 1,14-5-2,-6 1 3,-2 0-2,0-1 2,2-1 0,-1 3-1,-1-5 1,2 1 1,0-4-1,-2 3 1,2-1 6,-2 0 5,1 2 1,5-4 1,-9 4 3,4 0 8,-1-1-2,0 3 0,-4-2 0,3 0 0,1 2-2,-6-1-3,0 6 4,3-5-2,0-1 2,-3 6-1,0 0-9,4-4-3,-4 4 1,0 0-3,0 0 3,0 0 1,0-6-7,0 6-1,0 0 0,0 0-4,0 0-1,0 0-1,0 0-1,0 0 1,0 0 1,-7 23 1,6-11-4,-6 4 3,6 0-3,-4 4-2,3 5 5,-4-1-3,6 2 3,-6-1-3,6 5 2,0-4-1,-2 0 2,4 2-1,-2-3 1,6 3 0,0 0-1,1-5-7,-1-4-6,-3 0-16,4-5-28,-3-2-22,3 2-17,-6-7-20,4 0-19,-2-2-31,-3-3-176,0-2-367,0 0 163</inkml:trace>
          <inkml:trace contextRef="#ctx0" brushRef="#br2" timeOffset="-36671.8751">2470 7222 65,'0'0'99,"-6"-2"-7,6 2-8,0 0 6,0 0-6,-6-5 7,6 5-9,0 0-3,-7-6 5,7 6-3,0 0-6,-4-4 5,4 4-12,0 0-6,-8-6-8,8 6-3,-8-4-9,8 4-3,-10-4-5,4 2 5,6 2-6,-13-6-5,9 4 4,4 2-10,-8-1 1,8 1-1,0 0 1,-8-4-7,8 4-1,0 0-4,0 0 3,0 0 8,0 0-13,0 0 0,14-7-2,-3 6 3,0 1-2,8-6-2,2 9 2,-4-6-5,4 6 1,-1-6 0,2 6 1,-1 0 1,-1-3-6,9 3 3,-9-1 0,1 0-4,-1-1 2,-1 3-4,-3-1 8,0 2-3,-3 1 1,-4-3-1,5 2-1,-3-1 1,-1 7-2,1-6-9,-8 2 7,3 1 2,1 1-3,-2 2 2,-2-4 13,0 5-8,0-5-5,2 1 1,-2 7 2,-3-7-5,6 1 12,-6 1-6,2-1-2,-2 2 1,0-3 0,6-4-1,-6 5-2,0-4 4,0 2-3,0-7-8,0 5 13,0 2-1,0-7-1,3 6 1,-3-6-2,0 0 2,0 0 1,-3 6 2,3-6 8,0 0 5,0 0-13,0 0 1,0 0-2,0 0 8,-6-19-6,6 19-1,-2-8-1,4-1 2,-4 0 2,4 2-4,-2-4-5,0 3 1,6 1-1,-6-8 1,3 4 0,0-1-3,4-1 2,1 1-7,-2 0 6,5-2-4,0 2 1,3 1-6,-1-3 6,3 3-11,1 4 2,-1-3-4,-2 3 8,0 1-1,5 3-5,-3-4 5,-3 4-5,3-2 4,-5 3 0,0 2 1,3-3 1,0-1 4,0 2-2,4 1-1,-7 1 1,2-3 3,1 3-1,-6 0 4,-8 0-6,14-1 3,-5 1 3,-9 0-4,15 0-4,-15 0 12,11 1-4,-5-1-7,0 4-6,-6-4 13,8 2-3,-8-2 2,5 5 2,-5-5-6,3 6 5,-3-6-1,5 3 2,-5-3-6,0 0 4,1 10 1,-1-10 0,0 0 5,0 0-2,0 0 0,0 3 6,0-3-5,0 0 3,0 0 4,0 0 0,0 0 1,0 0-8,0 0-2,0 0 7,0 0-2,0 0-7,-9 8 2,4-6 6,5-2-2,-12 5-8,4 0 0,1 4 1,-1-1 2,-3 1 1,0 4 1,5-5-3,-2 6 0,-5 1 0,6-2 1,0 1 0,-1 4 3,5-7-1,-3 5 0,6-8 2,0 5 2,3-2-3,-3 0-12,6-1 15,2-3-5,-1 4 2,-3-6 8,6 3-12,-2-5 9,4 0 0,-4-2 2,6-1-3,-14 0-2,21-5 8,-13 2 3,5-8 4,1 3 3,-6 2 6,3-5-1,-2-2-5,-3 0 0,1-1-2,-6-1 1,4-1-4,-3-2 0,-2 3-4,0-3-5,0 4 4,-2-2-4,-3 1 2,2 4-3,-3 0-2,1 0-1,2 4 0,-3-1-1,1 4-6,-1-3-5,4 2-5,-4 1-8,-2 1-10,8 3-13,-14-6-11,14 6-7,-13 0-20,13 0-10,0 0-1,0 0-1,-14 2-4,11 3-1,3-5 2,0 0 8,0 0 9,0 0 7,0 0 7,23 4 7,-23-4 8,16-2-1,-5 0 9,-1 1 1,2 1 13,-4-4 11,3 1 9,-11 3 10,16-3 9,-8 3 8,-2-4-3,2 2 6,-3 0-5,-5 2 6,8-5 13,-8 5-1,8-6-2,-8 6 11,6-3 2,-6 3-6,6-1 7,-6 1-1,8-3-9,-8 3-5,0 0-2,0 0-1,14 0 0,-14 0-11,13 4 0,-7-2 1,2 3-1,0-1-6,2 3 1,-1 0 1,-1 0 1,3 3-3,2 0-3,-5 4 8,0-1-8,4 0-3,-5 0 4,4 0-5,-7-4 2,6 2-4,1 2 3,-6-5-1,-2 0 3,8-1 5,-10-1-10,6-2 0,-1 0 6,-4 4 6,-2-8 3,6 0 7,-6 0-2,0 0-1,0 0-3,19-8 8,-16 4-2,3-2 2,1-1-3,-2 0 4,-2-3-4,3 1-3,-1 0 4,-2-6-6,2 6-3,1-4-6,-3 2 8,3 4-6,1-4 0,-1 0-1,-3 3-5,4 1 2,-1 0-6,-1 2 0,1-2-1,0 4 2,-6 3-2,8-4-5,-8 4 1,0 0-1,0 0 5,14 8 0,-12-1-7,-2-1 5,2 6 2,-2-4-5,0 3 1,-2 0 2,2 3-1,0 3 2,0-3 0,-2 0 1,2 0-2,0-1 1,2-2 7,0-1-8,1 1-1,0-3 5,2 0-3,-2 0 1,2-2 1,-2-4 2,1 4 0,-4-6-9,15 0 10,-4 0-3,-3 3 1,-8-3-2,17-10-1,-9 5 3,1 3-3,1-3 2,1-2 3,0-1-5,3 1 2,-1-8-2,-5 8-3,0 0 4,4-5 1,3 2-1,-3-1 0,1 4-3,-5-1 7,1 1-9,-2 2 0,4-1 3,-3 4 1,-1-2-5,-7 4-7,10-1 5,-10 1 2,11 0-1,-11 0 0,6 5 0,-3 1 1,1 0 0,-3 1 4,2 1-3,-3-1-3,0-2 5,4 4-3,-3-4 3,1 2 2,1 1-3,-2-1-3,1 0 1,0-1-11,2-2 5,-2 2-2,-2 0 5,0-6 1,8 7-1,-8-4 4,0-3 1,9 2-1,-9-2 3,0 0-4,0 0 5,0 0 1,0 0 0,16-9-1,-14 2 0,2 4-2,-4 3-5,10-9 8,-10 3 2,5 2-4,-2-6 0,3 2 3,-1 0-1,11-2-1,-5 2 1,0-4-2,3 1 0,5-3 7,-3 6-7,3-1 6,3-2-4,-3 4 6,-3 1 7,4-2-9,-7 3 1,-2 3-3,0 1 0,-3-3-2,0 4-1,-8 0 2,14 2 5,-3 1-5,-5 2 4,2 1 1,-1-5-1,-3 10-2,3-4-1,-3 2-7,3-1 12,-1 4-2,0 0-3,2-1 2,2 1-6,1-1-2,0 3-13,2-3-10,-2-1-12,3-2-23,3 3-12,-3-3-9,5 0-4,-3 0-1,5-1 3,-2-1 1,9-2 6,-3 0 3,2 0 11,2-6 5,-1 0 10,1 2 8,-1-4 10,2-4 9,-6 0 20,3 2 6,-12-1 26,4-5 1,-4 4 15,-6-2 4,2 6 18,-3-3 5,-2-4 6,1 6-5,-4-2 2,-1 0-9,-2 0-4,0 0-7,-4 2-1,3-2-10,1 7-4,-7-4 2,1-1-9,6 5-4,-19 6-4,11-3-2,-6 5-1,0 4-6,0 1-3,-5 4-4,3 3-8,-3 2-7,3-3-16,3 0-16,6-5-17,-8 9-17,6-5-10,1-1-8,2-3-20,1-1 19,3-1 0,2-4-7,3-1 19,4-1 0,-1-1 17,2-4-4,-8-1 16,21-6 7,-7 0 13,0-2 14,0-7 19,0 2 18,1-7 9,-3-4 13,2 0 9,1-12-12,5 2 9,-6-3 0,5-1 7,-1 2-7,-1-4 0,1 6 0,-1-2 2,-3 9 3,0-2-3,-3 2 5,1 1-8,-3 1 5,-3 8-1,2 1-4,-1 0 4,-3 1 1,3 4 2,-4 0-2,-3 1-4,1 2-9,-1 4-4,0 4-8,-1-11 1,1 11-8,0 0-1,0 0-6,-24 16 0,13-6 0,-3 5-2,1 2-3,-1 7-3,3-2 0,-2 4 2,1 3-4,2-3 0,-1 3 2,3 2-5,2-3 4,9 10-4,2 4 2,1-5-2,7-1 3,3 0-2,2-14 2,16 4-7,-3-1-15,12-1-21,6-10-19,11-2-33,24-5-15,3-7-23,4-8-17,6-8-29,-4 3-184,5-7-386,-2-6 172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0.6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326 363 36,'-19'-1'150,"-1"5"1,-1-3-10,-7 5-9,2 1-10,-5 1-7,9 4-2,-5 1-21,0 2-10,5-4-3,1 9-8,7-7-4,3 1-12,0 2-3,-2-3-7,5-3 0,5 1-3,0-2-5,3 1 0,6-2-4,2 1-3,2-1-1,4-3-4,3-3-2,4 0 0,6-4-6,-7-1 3,1-4-5,1-8 2,0 2 0,0-5-11,-1-1 7,-2-4-1,1 0-3,-6-4-2,1-1 4,5-7-2,-2-4-4,-4 2-3,0-3 7,0 2 0,1 1 4,-6 8 8,0 2 1,-4 1 27,0 8 2,1 0-6,1 2-6,-6 2 3,4 5-2,-4 0-5,-1 2-7,0 1-5,0 6 2,5-6-5,-5 6-2,0 0-1,0 0-4,-12 18-1,5-8 0,1 6 3,-4 2 6,-2 1-3,6 5 0,-2 0 4,-7 3-3,3 1 1,4 2-3,-2 3-2,2 3 0,-1 5-3,6-3-1,3-7 1,-2 11-2,7-5 0,1-4 1,1-6-15,-3 3-11,0-5-10,2-6-22,0-3-21,2 2-8,-2-11 4,5 5-4,1-4 1,0-7 7,2 4 5,1-5-3,4-6 6,-4 5 6,1-10 18,-3 3-13,12-8 7,-11 2 7,4-4-2,1-4 4,1-1 3,4-9 0,-5 6 15,5-4 12,-7 4 1,0 5 16,-2 1 10,-3 6 5,-4-4 3,0 6 3,-2 1 2,1 4 1,-1 0 1,-4 4 3,2-2-7,-4 5-5,0 0 0,0 0-1,0 0 5,0 0 3,0 0-1,-25 10-1,17-1-1,-5 1 0,6 2-5,-4 1-3,1 3-1,2-1-1,2-2-1,1 6-5,7 7-1,1-3 1,3 1-3,2 0-16,5-1-21,-2 2-19,6-3-21,-3-3-15,1-3-16,5 0-22,-1-6-9,-3-2-12,-2 1-1,0-5-8,1-2-116,-4-4-281,-2-5 124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1:19.1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Group>
    <inkml:annotationXML>
      <emma:emma xmlns:emma="http://www.w3.org/2003/04/emma" version="1.0">
        <emma:interpretation id="{76F84CE2-0AE5-48D1-A5B7-2E8983382B73}" emma:medium="tactile" emma:mode="ink">
          <msink:context xmlns:msink="http://schemas.microsoft.com/ink/2010/main" type="writingRegion" rotatedBoundingBox="27614,15308 27804,13178 28650,13254 28459,15383"/>
        </emma:interpretation>
      </emma:emma>
    </inkml:annotationXML>
    <inkml:traceGroup>
      <inkml:annotationXML>
        <emma:emma xmlns:emma="http://www.w3.org/2003/04/emma" version="1.0">
          <emma:interpretation id="{7923DCB8-F237-4685-B16E-7F0F13EB9397}" emma:medium="tactile" emma:mode="ink">
            <msink:context xmlns:msink="http://schemas.microsoft.com/ink/2010/main" type="paragraph" rotatedBoundingBox="27614,15308 27804,13178 28650,13254 28459,15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DC8A71-F7CA-4EAF-A8E2-8A702CBAC217}" emma:medium="tactile" emma:mode="ink">
              <msink:context xmlns:msink="http://schemas.microsoft.com/ink/2010/main" type="line" rotatedBoundingBox="27614,15308 27804,13178 28650,13254 28459,15383">
                <msink:destinationLink direction="with" ref="{D0BB8B37-6CBD-4F45-9E24-5661A8C38DE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34920B-B352-4775-AE2D-4A224407151F}" emma:medium="tactile" emma:mode="ink">
                <msink:context xmlns:msink="http://schemas.microsoft.com/ink/2010/main" type="inkWord" rotatedBoundingBox="27614,15308 27804,13178 28650,13254 28459,15383"/>
              </emma:interpretation>
              <emma:one-of disjunction-type="recognition" id="oneOf0">
                <emma:interpretation id="interp0" emma:lang="en-IN" emma:confidence="0">
                  <emma:literal>of</emma:literal>
                </emma:interpretation>
                <emma:interpretation id="interp1" emma:lang="en-IN" emma:confidence="0">
                  <emma:literal>on</emma:literal>
                </emma:interpretation>
                <emma:interpretation id="interp2" emma:lang="en-IN" emma:confidence="0">
                  <emma:literal>o</emma:literal>
                </emma:interpretation>
                <emma:interpretation id="interp3" emma:lang="en-IN" emma:confidence="0">
                  <emma:literal>op</emma:literal>
                </emma:interpretation>
                <emma:interpretation id="interp4" emma:lang="en-IN" emma:confidence="0">
                  <emma:literal>oft</emma:literal>
                </emma:interpretation>
              </emma:one-of>
            </emma:emma>
          </inkml:annotationXML>
          <inkml:trace contextRef="#ctx0" brushRef="#br0">3406 5451 8,'0'0'55,"0"0"-1,0-7-9,0 7 1,0 0 0,0 0-4,0 0-4,0 0-3,0 0 1,0 0-7,0 0 4,0 0-13,0 0-2,0 0 3,0 0 1,0 0 0,0 0-4,0 0 5,0 0-7,0 0 11,-3-6 0,3 6 1,0 0-5,0 0 11,0 0-1,0 0-7,-2-3-1,2 3-8,0 0 0,0 0 14,0 0-6,-1-9-5,1 9 4,0 0 0,0 0-5,0 0-4,0 0-4,-5-9-6,5 9 11,0-5-9,0 5 12,-3-7-5,3 7-13,-5-8 13,5 8 6,-2-7-4,2 7-3,-4-4 6,4 4-3,-4-7 3,4 7-1,-6-7-7,1 3 9,5 4-5,-3-4-7,3 4 1,-5-6 6,5 6 0,-6-5 4,6 5 4,-6-5 5,6 5-5,-8-4-3,8 4-5,0 0 5,-8-5-2,8 5-6,0 0-4,-8-4 8,8 4 2,-11-1-8,11 1 5,-14-3-14,14 3 15,-14 1-1,14-1-5,-15-1 4,15 1-11,-14 1 7,14-1-3,-14 2 1,12 3 0,2-5 4,-19 0 5,12 5 0,0-3-2,-1 1-6,-4-1-5,7 3 13,-5-3-6,3 1-1,0 0 0,-2 0 3,1 2-4,-3 2 7,4-2 3,3-2-4,-3-3-6,7 0-3,-9 6 4,6-2 0,3-4-4,-11 6-1,6-4-3,5-2 8,-6 6-2,1 0 8,2-4-1,3-2-4,-10 8 3,7 0 0,-3-1-2,4-5 1,-1 4 1,0 0-1,-3-2-6,1 0 6,2 2-5,-1-1 1,3 2-1,-5-2-1,2 2 3,0-3 0,0 1-5,0 0 4,-3 2-3,7 1-1,-3-2-2,0-1 3,2 6-1,-1-7 1,-3 3-5,5 0 8,-6-1-5,6 3 4,0-5-6,0 4 3,0-8-4,-6 12 1,6-6 2,0 1-1,0-7 4,-2 7-2,2-2 0,-2 2-2,2-7 3,-4 8 5,4-4 0,0-4-1,0 12-3,0-6 4,0 1-1,0-7 0,0 10 2,0-5-4,0 2-2,0-1 0,4 3-1,-4-1-1,0 1 2,-4 0 1,4-1 1,0-1-2,0 2-5,0-2 2,0 2 4,0-2 1,0-2 2,0 6 0,0-6-2,-2 1-5,2-6 2,-5 11 1,5-6-3,5 2 3,-10-1 0,5-6 1,5 8-1,-5-8 0,2 11-4,-2-6 5,0-5-2,0 9-2,6-5 4,-6-4-1,0 8-3,5-4-3,-2 0 5,2 2 0,-5-1-3,0-5 0,8 7 1,-7-1 4,4 1-3,-4-2 3,7-2-1,-1 4-2,-1-2 0,-1-1-1,-2-1 2,3 3-1,1 0 3,-4-3-3,0 4-1,3-3 2,-6-4-2,10 6-2,-9-1 3,4-1-1,1 0 3,1 0-3,-1 2 2,-1-5-1,1 6 2,0-3-1,-1-1-2,-5-3 3,10 7 1,-6-6-3,3 2 2,-7-3-5,7 3 2,0-2 5,-7-1 0,8 4 3,1 0 2,-6-1-4,5-1 4,2 1-6,-4 0 3,2 0 1,-2-1 2,2 0-6,-1-1 0,0 2 2,-7-3-2,19 2 3,-19-2-7,15 1 11,-7-1-11,-8 0 5,7 1-4,-7-1 6,13 0-6,-13 0 0,8 4-3,-8-4 5,5 2-3,-5-2 2,8 1-1,-8-1 0,0 0 3,14 0 3,-14 0-7,14 0 4,-14 0 1,0 0 1,14 0 2,-14 0 1,8-2 1,-8 2-1,11 0 1,-11 0 6,10-1-12,-10 1 4,11-4-4,-11 4 2,11-2-2,-11 2 1,12 0-4,-12 0 3,13 0-1,-5-2-2,0-1 1,-8 3 3,14-1-6,-6-1 2,0 1 1,-8 1 1,11-1-2,-1-2-4,-4-1 4,-6 4-2,11-4 2,-11 4-3,11 0 2,-11 0-2,0 0 0,9-3 0,-9 3 1,0 0 3,0 0 2,0 0 1,0 0 1,11 3 16,-11-3-11,0 0-1,0 0 7,8-3-6,-8 3 2,7-7-1,-7 7 0,8-2-1,-4-1 8,-4 3-11,8-7-1,-1 5-1,-1-2-3,-6 4 2,8-8 1,0 4-5,-2-1 2,0 0-1,1 1 14,-6 1-10,7-2 7,-2 1-1,-1-1 1,2 3 1,-4-3-5,3-2-1,0 1 0,1 0-2,-1-1 1,0 1 1,-1 1 2,0-4 0,1-3-4,0 5 2,-2 0 0,0-5 0,0 4-1,2 1-5,-1-4 3,-1 4-1,1 0-2,0-4 2,-4 4-4,4 0 4,-2 0-5,2-2 3,0-1 6,-2 1-8,2 1-2,-2-3 4,3 4 1,-4 0-2,1 0-4,0-1 9,2-1-9,-4 2 1,4 0-1,-3 1 2,2-1 4,-4-1 2,4 3-2,-1-1 0,-2-2-1,1 1-2,-2 1 3,1-4 0,-1 4-2,-1-2 3,2 0 1,-2 1-5,-1 3 3,2-3 11,0 0-9,0 7 2,-1-14-6,-2 9 5,3 5-2,0-11-2,-4 8-7,0-3 4,4 6 3,-7-7-3,6 1 0,1 6-1,-8-10 1,3 9 0,5 1 0,-8-7-2,2 3 4,0-1-4,-1-2 2,3 7 0,-6-7 0,2 2-2,2 0 1,-2 0-1,0-1 3,2 2-6,-1-4 7,1 3-8,-2-1 7,0 2-7,2-5 5,-2 2-1,0 5 3,0-3-2,-3-2-2,3 1 4,-1-1-5,-4 2 1,0-2-2,6 0 0,-8 0 1,3 3 4,-3-1-2,1-2-3,0 3 3,0 0 3,0-2-2,-1 1-1,6 0 4,-2 3 5,3-1-9,8 3 0,-13-7 1,10 7-1,3 0-1,-13-7 0,12 3 2,1 4-9,-8-3-13,3 1-18,5 2-28,-8-9-26,2 4-46,0 1-44,1-4-57,-3-3-277,5 4-558,-3-4 247</inkml:trace>
          <inkml:trace contextRef="#ctx0" brushRef="#br0" timeOffset="1863.9773">3422 5738 86,'0'0'125,"0"0"-1,0 0-9,0 0-2,0 0-4,0 0 4,0 0-6,0 0-3,0 0-10,0 0-3,0 0-8,0 0-2,0 0-5,0 0 0,0 0-5,0 0-4,0 0-1,0 0-1,0 0-9,0 0 2,0 0-2,-16-15 5,16 15-8,0 0 3,-5-7-1,5 7-1,-1-8-3,1 8-3,-2-9 3,-1 7 1,1-5-3,2 7 2,-1-8-6,1 8 3,0-8-3,0 8-4,-5-9-3,3 3 1,2-1-2,-1 0-2,1 7 8,-3-11-6,3 3-2,-2-2-2,2 6-1,0-6-5,0 3 4,0-1-5,-2 0-2,4 0-1,-4 0-1,2 0 12,0-1-14,0-3-2,-3 1 1,6 3-3,-3 0 4,0-1 0,0 0-6,0 2 3,0-4-1,0 3-4,0-2 1,0 1-1,4 0-3,-1-2-1,-2 3-1,1-3 3,-2 0-1,2 4-4,2-5 2,-4 2 0,2 3-3,1-3 6,-3-3 2,2 5 0,-2-1-7,0-7 0,0 6 3,0-4-2,0 0 1,0-2-2,0 3-3,0 0 2,0-3 2,0 4 4,0-6-7,1-1 2,-1 4 1,0 0-4,2 0 4,1 2 3,-2-3-3,-1 1 5,2-3-9,-2-1-2,3 4 1,-3-4-3,2 5 15,-1-8-9,1 7 0,1-3-1,-1-1-3,-2 4 0,1-5-1,2 1 1,-1 0 0,0 3 1,-1-3 5,2 0-7,-3 1-3,4 1 3,-1 1 1,0-2 2,-2 4-5,4 0 1,-5-2 3,5-3 1,-4 7 0,1-7-4,-4 3 2,7 3 0,-5 2 0,0-2 0,2-6-3,-2 5 17,0-1-8,1-1-9,-1 2-1,0 0 1,0 2 2,0 0 2,-1-2-5,1-4 3,0 6-1,0 1 3,1-1-2,-2-2 1,2 4-1,1-6 1,-2 2-1,0 3-2,3-2 5,0 0-2,-3 1 0,0-2 3,3 6-3,-1-6-2,-2-2 1,3 3-3,0 1 1,-3 0 14,4 4-9,-4-1 0,0-5-1,0 5 7,3-3-9,-6 2 0,6 0-2,-3 2 0,-3-7 1,3 7 2,0 0 2,0-2 1,0 4-3,0-1 0,0 1-1,0-2 2,0 1 0,0 1 0,0 6 2,0-12-8,0 9 4,0 3-3,0-11 3,0 11 2,-4-5-5,4 5 4,0-7 0,0 7 0,0 0-2,-3-11 0,3 11 0,0 0 2,0 0-6,0 0-1,0 0 5,0 0-2,0 0-2,0 0 3,0 0 3,-19 16-3,13-9-2,0 0 2,-5 6 0,1 0 1,2-2-2,-3 4 3,2-1-3,-2 1 5,1 2 1,-3 2-4,4-5 4,1 3-3,-3 0 0,3-4-2,-5 5 5,7 0-4,-3-4-2,1 1-1,1 2 8,-5-4-5,5-3 2,1 1 0,-2 2 0,0-3 2,4-3-4,0 1 4,0 0-2,2 0-1,-4-6-1,3 3 2,3-5-1,-4 7-4,4-7 11,-1 10-9,1-10 1,-5 4-1,5-4 1,-1 3-3,1-3-1,0 5 3,0-5 1,0 0 1,0 0-1,0 0-3,0 0-1,-7 4 5,7-4 2,0 0-4,0 0 1,0 0 5,0 0-6,0 0 4,0 0-3,0 0 0,0 0 2,0 0 0,0 0-1,0 0 2,0 0-2,0 0 2,0 0-4,13-15-2,-12 5 5,6 5-4,-6-2 3,6 0 3,-1 0 0,-4-1-2,2-1-1,3 3 3,-1-2-2,-4 1 0,4-4 5,0 3-6,0-3 2,-2-3-1,2 2 4,2-3-7,-2 1 2,2-1 4,-2 0-5,5 3-2,-1-5 4,3 4 5,-4-4-9,4 0 1,-2 4 0,0-1 0,0 3 1,-2 0 1,-1 0-3,0 3 3,-1 0-2,-1 1 1,0 1 2,-1-1 7,-2 1-10,3-1 1,-1 0 2,1 0 0,-4-1-5,1 1 12,0 3-7,1-2-5,2 2-1,-6 4 2,1-5-2,6 0 2,-7 5-2,0 0 1,0 0 0,3-5 3,-3 5-5,0 0 4,3-4-5,-3 4 5,0 0 1,0 0 0,0 0 6,11-1-8,-11 1 0,0 0-1,0 0 2,10 5-1,-10-5-2,7 10 1,0-2 0,-1-4 4,-1 2 0,4 4 8,-1 0-12,0 1 1,6 2 1,4 0 1,-2-2 1,4 5 2,1 1-1,-1-2-3,1 2 4,2-1 0,-8-3 0,7 3-1,-8 0-2,3-6 3,-6 2-2,4-1 0,-3-1 0,-7-2-1,5-1 0,-4 0-1,-1-1-1,-2 1 3,3 0 0,-6-1 8,2 1-9,-2-1 3,0-6-3,4 7 1,-4-7 2,0 6-1,0-6 5,2 5-4,-2-5-2,0 0-13,0 0-17,-2 7-27,2-7-43,0 0-45,0 0-57,0 0-56,-6 7-170,6-7-464,0 0 206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6:42.21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B04EEB-E1AD-4371-B9C8-4A25329FE8A8}" emma:medium="tactile" emma:mode="ink">
          <msink:context xmlns:msink="http://schemas.microsoft.com/ink/2010/main" type="writingRegion" rotatedBoundingBox="2663,2306 27654,2246 27688,16509 2697,16569"/>
        </emma:interpretation>
      </emma:emma>
    </inkml:annotationXML>
    <inkml:traceGroup>
      <inkml:annotationXML>
        <emma:emma xmlns:emma="http://www.w3.org/2003/04/emma" version="1.0">
          <emma:interpretation id="{DBEB5F39-BCF0-4A3A-BE66-275BA026C3F6}" emma:medium="tactile" emma:mode="ink">
            <msink:context xmlns:msink="http://schemas.microsoft.com/ink/2010/main" type="paragraph" rotatedBoundingBox="4022,2302 9407,2545 9366,3447 3981,32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C54A31-6620-4EA6-A67E-2E9C608C0738}" emma:medium="tactile" emma:mode="ink">
              <msink:context xmlns:msink="http://schemas.microsoft.com/ink/2010/main" type="line" rotatedBoundingBox="4022,2302 9407,2545 9366,3447 3981,3204">
                <msink:destinationLink direction="with" ref="{9BABC7E5-A677-4770-A3C8-DEFE0C7BA6A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E385871-58DC-4B50-9ABD-F1530727D5C7}" emma:medium="tactile" emma:mode="ink">
                <msink:context xmlns:msink="http://schemas.microsoft.com/ink/2010/main" type="inkWord" rotatedBoundingBox="4022,2302 6168,2399 6128,3301 3981,3204"/>
              </emma:interpretation>
              <emma:one-of disjunction-type="recognition" id="oneOf0">
                <emma:interpretation id="interp0" emma:lang="en-IN" emma:confidence="0">
                  <emma:literal>Ball</emma:literal>
                </emma:interpretation>
                <emma:interpretation id="interp1" emma:lang="en-IN" emma:confidence="0">
                  <emma:literal>Bale</emma:literal>
                </emma:interpretation>
                <emma:interpretation id="interp2" emma:lang="en-IN" emma:confidence="0">
                  <emma:literal>Bane</emma:literal>
                </emma:interpretation>
                <emma:interpretation id="interp3" emma:lang="en-IN" emma:confidence="0">
                  <emma:literal>Bal</emma:literal>
                </emma:interpretation>
                <emma:interpretation id="interp4" emma:lang="en-IN" emma:confidence="0">
                  <emma:literal>Bald</emma:literal>
                </emma:interpretation>
              </emma:one-of>
            </emma:emma>
          </inkml:annotationXML>
          <inkml:trace contextRef="#ctx0" brushRef="#br0">1 27 46,'0'0'151,"0"0"-13,0 0-3,0-6-4,0 6-3,0 0-7,0 0 3,0-8-6,0 8-3,0 0-2,0 0-6,-2-7-5,2 7-10,0 0 0,0 0-18,2-7 3,-2 7-7,0 0-8,0 0-9,0 0-5,0 0-3,0 0-4,0 0-9,0 0-1,0 0-5,0 0-6,0 0 0,0 0-5,0 0 4,2 18-6,-2-7-1,0 7-1,3-2 0,3 12-6,-3-2 1,0 5 2,5 6 2,-6 3-3,4-2-1,0 2 3,1-3 2,1 7-6,-5-6 2,3 1 1,-4-2 3,1-8-4,-2 4 4,1 2-1,1-3 3,-1-2-1,-2-3-1,0-1-1,0-1 2,-2-2-3,-1-5-3,1 1 1,1-1-1,-2-7-1,3 7 3,0-6-3,0-1-2,0-3-6,0 1-5,0-4-13,-2 2-17,1 0-13,1-7-17,0 5-15,0-5-17,0 0-28,0 0-35,0 0-164,0 0-354,0 0 158</inkml:trace>
          <inkml:trace contextRef="#ctx0" brushRef="#br0" timeOffset="602.5397">12 239 98,'2'-4'111,"-2"4"-2,0-9-5,0 9-1,1-6-17,-1 6-8,5-4-2,-5 4-5,1-7-4,-1 7-12,8-4-4,-1-1 4,1 3-16,-1-2 0,5 3-7,-3-1 4,8-3-7,1-1-7,-4 3 0,7-2 0,4 5-1,-3-4-3,5 4-2,1 4-8,-7-3 3,4 5 0,2 1 2,-8 0-4,8 6-2,-10-3-3,-1 0 0,-3 3 1,-1 0 4,-2 4-9,-5-1 0,-1 3 4,-2-3-4,-4-1-3,2 3 2,-6-2 0,-2-2 2,-3 4-4,2-4 3,-6 2 1,-4 1-1,4-5-3,-4-1 0,0-3-4,0 3-10,6-3 6,-1 1-2,6-4-7,-2 2-2,6-2-2,-3-2-5,4 3-2,3-6 4,-5 5-4,5-5 5,15 4 1,-7 0 5,6 3 5,3-1 2,4 0 3,4 1 0,-1 5 7,3-3-3,-1 8 11,1-3-2,-5 0 7,1 4-14,-3-4 17,-6-2 0,-1 0-7,-8 2 17,-2-3 5,-3 1 0,-6 3 15,-2-3 14,-5 1-6,-3-2-4,-11 2-2,-1 0-3,-12 0-7,-2 0 6,-4-1-10,-3-5-2,6 1-3,-4-1-11,4-1-9,0-2-6,15-4-25,7 0-26,1-4-39,6 1-160,3-3-272,4 1 121</inkml:trace>
          <inkml:trace contextRef="#ctx0" brushRef="#br0" timeOffset="1698.3873">1042 467 42,'-9'-2'167,"9"2"-13,-16 2-2,16-2-14,-17 4-7,6-1-10,4 2-13,-5 3-7,-1 3-1,0 1-8,2 4-11,-3-2-10,3 5-6,2-3-7,1 3 0,1 6-6,-1-1-2,8-4-4,0-1-5,0 1-4,0-2-6,8-2 1,-1 3-5,-1-3-20,5-5-6,0 2-10,3 1-9,1-3-5,-3-8-5,2 2-3,1 1-4,2-5 13,-4-2-2,-1-6 4,-2 1 4,1 0-6,-2-4 13,1-1 6,-4-4 1,-1 0-3,0-1 6,-4-1 4,1 1 13,-1-3-1,-1 5 0,4 1 8,-4 1 0,0 1 8,0 3 2,0-1 4,0 3-9,0 0-2,1 1-8,-1 5 0,0 0-5,0 0-1,0 0-4,0 0 0,0 0 4,8 12-3,-2-1 0,-1-3-4,3 2 3,-2 5 0,2-1-6,2-2 2,1-3 0,3 4-1,0 0 1,0 0-3,1-3-1,2-4-6,0 3 3,-2-2 1,2-2-6,-4-2 6,-2 1-3,0-4 6,1-4 2,1 3-1,-3-5-1,-2-4-2,1 0 3,-1-3-5,0-2 14,-2-2-5,2-4 0,-6-5 3,2 1-5,3-3-2,-3 1 4,6-3 0,-4 1-1,-3 3 3,5 0 7,-1 4 0,-1 4 13,0 0 7,1 1 1,-6 3 3,4 0 7,-5 7-1,3-2-1,2 2 3,-5-1-11,0 2-1,0 2-5,0 4-5,0-8-5,0 8-3,1-8-2,-1 8-5,0 0 0,0 0-1,0 0-2,0 0 1,0 0-1,5 23-3,-5-10 0,0 3 2,2 10-6,2-2 6,4 3-3,-8 3-1,7 8-2,-4 3 2,8-1 0,-3-1-4,6 0-7,3-2-10,7 3-2,1-6-10,7 0-7,-4-2-4,4-6-3,-4-7-2,7 0-3,-2-9-1,-4 1 3,4-4 11,-4-6 2,-3-2-6,-3-5 9,-3-2 1,1-6 4,-2-4 5,1-1 9,-6-5 8,5-11 3,-3-4 2,-2-6 0,-3-6 3,4-1 0,-6-21 1,-3 18-5,1 5 0,-6 4 22,-1 2 5,0 15 8,-1 5 2,-1-1 12,-4 13 3,4-1-4,-1 3-6,2 1-4,-1 1-7,-3 4-5,5 4-4,-12 0 1,12 0-4,-16 11 3,3-3-6,2 3-1,0 3-3,2 1-1,-3 4-5,5 3 8,0 2-7,4 2-4,-3 1 2,3 4 0,3-2 22,3 8-6,0-4-2,2 2-5,1-7 3,0 2-3,4-1-1,-2 0-8,-2-3-32,2-3-23,-2 1-33,1 0-34,-1-6-47,3-2-49,-2-2-195,5 0-438,-4-6 193</inkml:trace>
        </inkml:traceGroup>
        <inkml:traceGroup>
          <inkml:annotationXML>
            <emma:emma xmlns:emma="http://www.w3.org/2003/04/emma" version="1.0">
              <emma:interpretation id="{6FD5EED7-7988-4AC4-8067-1A0E3AF94C05}" emma:medium="tactile" emma:mode="ink">
                <msink:context xmlns:msink="http://schemas.microsoft.com/ink/2010/main" type="inkWord" rotatedBoundingBox="7068,2491 9405,2597 9367,3426 7030,3321"/>
              </emma:interpretation>
              <emma:one-of disjunction-type="recognition" id="oneOf1">
                <emma:interpretation id="interp5" emma:lang="en-IN" emma:confidence="0">
                  <emma:literal>A:</emma:literal>
                </emma:interpretation>
                <emma:interpretation id="interp6" emma:lang="en-IN" emma:confidence="0">
                  <emma:literal>A =</emma:literal>
                </emma:interpretation>
                <emma:interpretation id="interp7" emma:lang="en-IN" emma:confidence="0">
                  <emma:literal>A :</emma:literal>
                </emma:interpretation>
                <emma:interpretation id="interp8" emma:lang="en-IN" emma:confidence="0">
                  <emma:literal>A:-</emma:literal>
                </emma:interpretation>
                <emma:interpretation id="interp9" emma:lang="en-IN" emma:confidence="0">
                  <emma:literal>A #</emma:literal>
                </emma:interpretation>
              </emma:one-of>
            </emma:emma>
          </inkml:annotationXML>
          <inkml:trace contextRef="#ctx0" brushRef="#br0" timeOffset="4216.5096">4676 538 150,'5'-5'193,"-4"-2"-14,1 0-5,1 4-3,-3 3-16,3-9-16,-3 9-12,3-5-14,-3 5-17,0-5-8,0 5-18,0 0-14,0 0-14,0 0-19,0 0-29,0 0-39,3 19-42,-3-15-38,0 3-128,0 1-272,-1 1 120</inkml:trace>
          <inkml:trace contextRef="#ctx0" brushRef="#br0" timeOffset="5163.2682">4842 801 23,'0'0'196,"0"0"-8,0 0-9,0 0-10,0 0-11,22-2-2,-9-2-3,4 3-13,3-3-10,1 0-4,4 0-7,5 0-9,-1-2-12,4 1-2,-3 2-9,3-3-8,2 1-8,-7 0-7,4 2-5,-4-4-10,-4 3-2,0-1-6,-8 3-15,1 1-13,-3-3-25,-4 4-31,-2-2-38,-8 2-51,12-1-40,-12 1-185,0 0-385,0 0 170</inkml:trace>
          <inkml:trace contextRef="#ctx0" brushRef="#br0" timeOffset="4317.177">4869 1078 100,'0'0'177,"0"9"-15,0-9-9,1 3-7,-1-3-10,0 0-14,3 6-13,-3-6-12,0 0-12,0 0-21,0 0-27,0 0-35,0 0-54,0 0-57,0 0-97,-11 5-221,11-5 99</inkml:trace>
          <inkml:trace contextRef="#ctx0" brushRef="#br0" timeOffset="2456.4549">3162 413 16,'6'10'138,"-11"-2"-3,4 0-3,-2 6-5,1 1-8,-1 7-1,-3 0 1,-2 4-18,-3 2 3,3 0-12,-5 9 1,5-6-11,0-3 0,-3 9 3,2 0-8,1-7-4,0-3-12,2 1-7,-1 1 2,2-7-6,-1-4-5,3-2-3,-2 3-2,4-7-3,-4 2-6,3-6-1,1-1-1,-1 2-1,-1-4 15,3-5 10,-2 5-3,2-5-7,0 0 1,0 0-6,0 0-5,2-26-1,-2 16-2,3-9 0,0 3-7,4-8-4,-1-3-1,2 0 0,3-15-5,-2 6 0,4-5-7,-3-2-2,2 3-7,1-6 0,3 2-3,-2 3 1,0-3-3,0 3 0,1 2 5,-4 11-3,3 0 0,-3 2 1,0 5 2,0-3-4,-1 12 0,-4-4 5,2 3 2,-5 5 1,0 1 1,5-1-1,-8 2-1,3 1-2,3 0 0,2 4 2,-8 1-2,18 4 2,-9-1-4,4 7 2,1 2 1,-1 5 3,4 2-2,1 8 1,4 7 0,-7 5 3,4-1 9,2 7-6,-5-1-1,-2 0-1,5 1 0,0-1 1,-2 1 1,4-1-2,-7-4-1,0-3 3,1 1 0,-4-1-6,-2-12-6,1 1-13,1-1-13,-7-2-27,1-6-22,0-4-16,-4-2-32,-1-4-9,-1 1-21,-4-5-175,-3-3-360,8 0 159</inkml:trace>
          <inkml:trace contextRef="#ctx0" brushRef="#br0" timeOffset="2671.9285">3159 778 137,'0'0'196,"0"0"-9,0 0-15,0 0-10,30-7-12,-16 1-14,0 5-18,5-6-3,11 2-15,-1-2-8,2 0-10,4 0-18,6-1-27,-8 4-30,-1-2-35,-1 2-46,4-2-32,-6 5-153,-9 0-278,-1 1 123</inkml:trace>
        </inkml:traceGroup>
      </inkml:traceGroup>
    </inkml:traceGroup>
    <inkml:traceGroup>
      <inkml:annotationXML>
        <emma:emma xmlns:emma="http://www.w3.org/2003/04/emma" version="1.0">
          <emma:interpretation id="{027B381F-88A9-4F1E-B35D-88F05B50FA76}" emma:medium="tactile" emma:mode="ink">
            <msink:context xmlns:msink="http://schemas.microsoft.com/ink/2010/main" type="paragraph" rotatedBoundingBox="7011,4081 26725,4669 26671,6457 6958,58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9BC32F-5AAD-4307-864E-8AB844DCAA0C}" emma:medium="tactile" emma:mode="ink">
              <msink:context xmlns:msink="http://schemas.microsoft.com/ink/2010/main" type="line" rotatedBoundingBox="7011,4081 26725,4669 26671,6457 6958,5869"/>
            </emma:interpretation>
          </emma:emma>
        </inkml:annotationXML>
        <inkml:traceGroup>
          <inkml:annotationXML>
            <emma:emma xmlns:emma="http://www.w3.org/2003/04/emma" version="1.0">
              <emma:interpretation id="{2646CE20-5ED2-4B42-B65E-456401D720ED}" emma:medium="tactile" emma:mode="ink">
                <msink:context xmlns:msink="http://schemas.microsoft.com/ink/2010/main" type="inkWord" rotatedBoundingBox="6994,4674 10411,4776 10379,5846 6962,5744"/>
              </emma:interpretation>
              <emma:one-of disjunction-type="recognition" id="oneOf2">
                <emma:interpretation id="interp10" emma:lang="en-IN" emma:confidence="0">
                  <emma:literal>11--7</emma:literal>
                </emma:interpretation>
                <emma:interpretation id="interp11" emma:lang="en-IN" emma:confidence="0">
                  <emma:literal>H=7</emma:literal>
                </emma:interpretation>
                <emma:interpretation id="interp12" emma:lang="en-IN" emma:confidence="0">
                  <emma:literal>11=7</emma:literal>
                </emma:interpretation>
                <emma:interpretation id="interp13" emma:lang="en-IN" emma:confidence="0">
                  <emma:literal>19=7</emma:literal>
                </emma:interpretation>
                <emma:interpretation id="interp14" emma:lang="en-IN" emma:confidence="0">
                  <emma:literal>HE-I</emma:literal>
                </emma:interpretation>
              </emma:one-of>
            </emma:emma>
          </inkml:annotationXML>
          <inkml:trace contextRef="#ctx0" brushRef="#br0" timeOffset="6336.4497">2982 2421 4,'-4'-7'168,"4"7"-4,-3-8-6,3 8-5,-1-8-6,1 4 1,0 4-5,-3-7-10,3 7-14,0 0-4,0-9-8,0 9-11,0-7-2,0 7-12,0 0-8,0 0-7,0 0-9,0 0-10,0 0-9,0 0-1,0 0-3,0 0-4,0 0 0,4 24 0,1-8-5,0 3 4,4 6 4,-2 3 3,0 9 3,1 3 2,0 0 0,-1 5 1,-1-4 1,0 2-1,-1 0-1,0 0-3,1-5-5,-3 0-6,0-8 3,2-3-3,-2 4-4,2-6 0,-2 2-2,2-2-3,-4 1-4,3-8 1,0-3-7,1 3-12,-3-2-13,2-8-26,-2 4-22,3-3-43,-5-1-35,1-5-46,-1-3-46,5 5-133,-5-5-397,0 0 176</inkml:trace>
          <inkml:trace contextRef="#ctx0" brushRef="#br0" timeOffset="6846.7855">3073 2872 85,'0'0'113,"0"0"-2,0 0-9,0 0-1,0 0-7,0 0-12,21-1 5,-21 1-10,25 1-8,-11-1 3,7 2 0,1 2-13,0-4-5,8 0-3,-1 0-1,-1 0-6,5-6-9,0 2-2,-1 0 3,3-2-2,-2 1-2,0-2-4,-3 0 8,-3-3-9,-2 1 6,2-2 1,-9-1 3,-1 4 8,0-6 5,-7 3 6,-2-4 2,0 2-2,-4-3-6,-2 2 5,-2 2-2,0-3 0,-2 2 0,-2 0 1,1-2-3,-2 1-5,2-1-4,-4 3-6,-1 1 10,4 4-3,-7-7-3,6 6 0,-1-3-1,-2 4 1,1 1 11,3-3-6,0 1 3,1 2-2,0 2 1,3 4 3,-6-9-4,6 9-2,-2-6-4,2 6-4,0 0 0,-3-4-4,3 4-4,0 0-5,-3-6-3,3 6-1,0 0-7,0 0 1,0 0-1,0 0-2,6 28-3,-6-16 10,5 9-7,-2 5 4,0 6 10,0 4-11,1 7 0,0-2-1,-4 3-2,3 1 1,1 1-1,-4-4 0,3-1-2,2 0 1,1-1-1,-1-3-10,-1-9-12,1 0-38,-3-1-31,-1-3-31,-1-5-58,3-5-47,1 5-260,-3-7-519,2 0 230</inkml:trace>
          <inkml:trace contextRef="#ctx0" brushRef="#br0" timeOffset="7289.3809">4412 2729 234,'0'0'236,"0"0"-9,0 0-7,0 0-14,0 0-17,0 0-21,0 0-15,0 0-15,24-16-6,-10 13-14,5-1-10,-3 3-10,4-1-11,9-3-9,4 0-8,-2 4-6,4-4-7,-2 3-8,-1-3-19,0 4-21,-2-6-21,1 1-30,-2-1-27,-10 1-36,6-1-35,-6 4-34,-8 2-182,-3-3-383,1 2 169</inkml:trace>
          <inkml:trace contextRef="#ctx0" brushRef="#br0" timeOffset="7578.5878">4560 2998 115,'0'0'150,"-3"6"-7,3-6-7,-4 6 0,4-6-3,-4 6-6,4-6-9,4 7 0,-4-7-6,0 0 0,0 4-6,0-4 4,7 6 5,-3 3-2,2-7 5,2-1-3,1 3 2,10-3-9,-1 2-6,-1-3-5,11 0-4,4 0-4,0 0-7,10 0-4,4 0-9,-3-2-5,-2 1-7,-6-4-5,-4 3-4,1-3-3,0 0-8,-4 2 8,-7 0-17,-4 2-4,-6-1-17,0 2-14,-1-1-21,-4-3-29,-6 4-44,0 0-49,0 0-68,0 0-242,0 0-498,0 0 221</inkml:trace>
          <inkml:trace contextRef="#ctx0" brushRef="#br0" timeOffset="14812.5463">5826 2755 22,'0'0'125,"0"0"1,0 0-8,0 0-3,0 0-4,0 0-5,0 0-3,0 0 1,-8-3 0,8 3-4,0 0-5,0 0-3,-4-9-3,4 9-10,-2-5-4,2-2 3,0 7-3,-6-11-13,4 8-3,-3-5-6,4 2-8,-2-3 1,0 2-8,1-1 0,2 1-5,-5 0-2,4-4-3,-2 6-4,1-6 1,0 3-2,-2-3-3,4-1 1,-2 5-5,0-3 1,2 1 1,2 1 2,-2 0-1,0 1-2,2-2 0,-2 2-3,3 4 0,-3-3-1,0 6-3,3-12 0,-1 8-1,-2 4-3,9-7-1,-9 7-1,8-3 0,0-2 1,4 3-4,0 2 0,6-3 4,1 1-3,2 4-2,-2 1 4,11-3 3,2 0-4,-2 6-6,1-5 4,-1 1-1,3 2-5,-3-3-3,2 2 4,-3 0-3,-9-2 1,2 2-8,3 0 5,-4-3-5,-4 1 5,1 3-1,-10-3 3,4-1 0,-1 0-2,-1 0 0,-10 0 9,14 1 0,-14-1 4,11 0 1,-11 0 3,0 0-2,8-2 2,-8 2-2,0 0 2,6-8-2,-6 8 2,0 0-2,0 0-3,0 0-2,0 0 0,0 0-2,0 0-1,-11 17 2,5 0-3,-3 6 3,-10 13 4,4 4 0,-2 6 1,-4 3 6,-7 19-2,0-4 1,-1 1 4,9-13 1,-1 0-6,-7 15 4,9-18-4,0-3 0,4 1 0,1-4 0,3 1 0,2-8-9,1-9-9,5-1-20,3 0-32,-4-8-44,9 1-38,-5-5-58,0-3-140,2-8-367,2 1 163</inkml:trace>
        </inkml:traceGroup>
        <inkml:traceGroup>
          <inkml:annotationXML>
            <emma:emma xmlns:emma="http://www.w3.org/2003/04/emma" version="1.0">
              <emma:interpretation id="{E1A62E30-6A25-4AE7-9476-19BED027B99D}" emma:medium="tactile" emma:mode="ink">
                <msink:context xmlns:msink="http://schemas.microsoft.com/ink/2010/main" type="inkWord" rotatedBoundingBox="10875,4832 11690,4857 11670,5526 10855,5501"/>
              </emma:interpretation>
              <emma:one-of disjunction-type="recognition" id="oneOf3">
                <emma:interpretation id="interp15" emma:lang="en-IN" emma:confidence="0">
                  <emma:literal>2</emma:literal>
                </emma:interpretation>
                <emma:interpretation id="interp16" emma:lang="en-IN" emma:confidence="0">
                  <emma:literal>3</emma:literal>
                </emma:interpretation>
                <emma:interpretation id="interp17" emma:lang="en-IN" emma:confidence="0">
                  <emma:literal>z</emma:literal>
                </emma:interpretation>
                <emma:interpretation id="interp18" emma:lang="en-IN" emma:confidence="0">
                  <emma:literal>Z</emma:literal>
                </emma:interpretation>
                <emma:interpretation id="interp19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15416.5358">6849 2652 164,'0'-9'146,"0"2"-6,6 2-12,-3 0-13,-1 0-12,1-3-5,0 0-7,4 3-11,-1-2-14,2 1-4,0 0-2,8-2-10,-2 2-8,2-1-11,4 1 14,7-2-3,-2 2-10,-4 5 1,1-3-2,5 8 4,-2-4-3,-4 1-3,-2 5-7,-2 1 2,-3 1-8,0 4 7,1 2-6,-6 8 3,-3 2 2,-4 2 7,-2 0 3,-2 2 2,-13 9 7,0 3-1,1-2 6,-10-2 0,9-2 4,-12-1 8,8-8 5,-2-2-2,1 2-2,2-5-6,-2 1-2,1 1 1,8-7-7,-3-3-4,4 1 0,1-3-4,-2-1-6,6-2-2,2-1 0,1 1-3,-3 2-3,10-4 11,0-1-5,0 2 4,4 2 1,8-4-5,6 0-1,10 0 5,8 3-9,3-2 0,3-3-7,1 3 1,4-5-1,-1 2-3,4-4-5,-1 2-9,1-5-17,-12 3-25,-2-4-21,-13 0-35,-9 3-33,-3-4-35,1-3-48,-9-3-191,-3 5-439,-2-5 194</inkml:trace>
        </inkml:traceGroup>
        <inkml:traceGroup>
          <inkml:annotationXML>
            <emma:emma xmlns:emma="http://www.w3.org/2003/04/emma" version="1.0">
              <emma:interpretation id="{3B45D1BA-7007-4BA8-B0F6-38919FE14593}" emma:medium="tactile" emma:mode="ink">
                <msink:context xmlns:msink="http://schemas.microsoft.com/ink/2010/main" type="inkWord" rotatedBoundingBox="12251,4724 12831,4742 12810,5439 12230,5421"/>
              </emma:interpretation>
              <emma:one-of disjunction-type="recognition" id="oneOf4">
                <emma:interpretation id="interp20" emma:lang="en-IN" emma:confidence="0">
                  <emma:literal>t</emma:literal>
                </emma:interpretation>
                <emma:interpretation id="interp21" emma:lang="en-IN" emma:confidence="0">
                  <emma:literal>T</emma:literal>
                </emma:interpretation>
                <emma:interpretation id="interp22" emma:lang="en-IN" emma:confidence="0">
                  <emma:literal>+</emma:literal>
                </emma:interpretation>
                <emma:interpretation id="interp23" emma:lang="en-IN" emma:confidence="0">
                  <emma:literal>x</emma:literal>
                </emma:interpretation>
                <emma:interpretation id="interp24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18108.8055">8363 2446 105,'0'0'129,"0"0"-14,3-8-8,-3 8-2,0 0-2,0-7-2,0 7 1,0 0-5,0-6 5,0 6-8,0 0 1,0 0-10,0 0-10,0 0-10,0 0-8,0 0-8,0 0 0,0 0 5,0 0 10,-1 33 4,-1-12-3,-1 6 11,3-1 8,-2 2-1,2-1-5,5 5-4,-3 6-1,5 3 0,-2-1-4,5-3 8,-4 1-19,2-9-2,3 1-6,-2-1 0,4-2 0,-3-1 1,2-5-5,1 2-1,-2-4-1,-2-5-5,2 4-3,-1-7-5,-5 4-2,4-7 0,-4-4-4,4 5-3,-4 0 1,5-4-3,-6 0-6,3 0-11,-1 1-17,0-5-17,-1 1-22,6-2-27,-11 0-27,27-3-33,-10-6-26,12 0-28,-4-5-30,2-3-158,9-4-412,2-4 183</inkml:trace>
          <inkml:trace contextRef="#ctx0" brushRef="#br0" timeOffset="18506.0922">8240 2720 81,'-11'0'175,"11"0"-1,-10 4-7,10-4-7,0 0-9,0 0-13,0 0-13,0 0-4,0 0-13,0 0-6,0 0-7,0 0-5,0 0-6,32-5-6,-12 5-3,1-2-9,-4 2-1,12 0-9,-2-4-3,1 4-4,0-1-4,1-1-10,-2 2-19,1-1-22,2-2-35,-5 0-39,2-2-41,2-2-63,-12 1-130,2-3-338,-3-2 150</inkml:trace>
        </inkml:traceGroup>
        <inkml:traceGroup>
          <inkml:annotationXML>
            <emma:emma xmlns:emma="http://www.w3.org/2003/04/emma" version="1.0">
              <emma:interpretation id="{64708D8D-058A-42D1-AF03-5C5A07F7237B}" emma:medium="tactile" emma:mode="ink">
                <msink:context xmlns:msink="http://schemas.microsoft.com/ink/2010/main" type="inkWord" rotatedBoundingBox="13644,4632 14142,4647 14122,5328 13623,5313"/>
              </emma:interpretation>
              <emma:one-of disjunction-type="recognition" id="oneOf5">
                <emma:interpretation id="interp25" emma:lang="en-IN" emma:confidence="0">
                  <emma:literal>+</emma:literal>
                </emma:interpretation>
                <emma:interpretation id="interp26" emma:lang="en-IN" emma:confidence="0">
                  <emma:literal>T</emma:literal>
                </emma:interpretation>
                <emma:interpretation id="interp27" emma:lang="en-IN" emma:confidence="0">
                  <emma:literal>~</emma:literal>
                </emma:interpretation>
                <emma:interpretation id="interp28" emma:lang="en-IN" emma:confidence="0">
                  <emma:literal>5</emma:literal>
                </emma:interpretation>
                <emma:interpretation id="interp29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18833.512">9626 2657 73,'-3'4'130,"3"-4"-1,0 0-5,-7 4-9,7-4-8,0 0-8,0 0 4,0 0-3,-5 3 2,5-3 5,0 0 2,0 0-2,19 4-6,-19-4-1,23-2-3,-6 2-1,2 0-7,8 0-9,1 0-7,4-4-11,-4-1 1,4 5-9,-4-4-6,1 1-9,-2-1-21,0-3-10,-5 2-24,5-2-24,-12 6-31,6-3-37,-1-3-29,1 1-37,-7 0-125,0 1-321,-3 0 142</inkml:trace>
          <inkml:trace contextRef="#ctx0" brushRef="#br0" timeOffset="19216.369">9860 2339 146,'0'-3'175,"0"3"-11,0 0-24,0 0-13,0 0-1,0 0-3,0 0-4,-5 21-3,10-7 5,-5 3-6,4 9 12,6 3-4,-10 0-10,5 9-3,1 1-8,-3 2-10,2-5-4,-2 3-8,3 1-9,1-2-8,-4-9-4,-2 3-12,6-2-19,-4 0-24,0 0-37,-1-1-47,2-5-63,-2 0-76,-2-4-132,0-6-380,-6 0 168</inkml:trace>
        </inkml:traceGroup>
        <inkml:traceGroup>
          <inkml:annotationXML>
            <emma:emma xmlns:emma="http://www.w3.org/2003/04/emma" version="1.0">
              <emma:interpretation id="{3BA29181-C000-4E32-B7A2-54A5D9069591}" emma:medium="tactile" emma:mode="ink">
                <msink:context xmlns:msink="http://schemas.microsoft.com/ink/2010/main" type="inkWord" rotatedBoundingBox="14941,4518 15859,4545 15818,5927 14899,5899"/>
              </emma:interpretation>
              <emma:one-of disjunction-type="recognition" id="oneOf6">
                <emma:interpretation id="interp30" emma:lang="en-IN" emma:confidence="0">
                  <emma:literal>'I</emma:literal>
                </emma:interpretation>
                <emma:interpretation id="interp31" emma:lang="en-IN" emma:confidence="0">
                  <emma:literal>12</emma:literal>
                </emma:interpretation>
                <emma:interpretation id="interp32" emma:lang="en-IN" emma:confidence="0">
                  <emma:literal>'a</emma:literal>
                </emma:interpretation>
                <emma:interpretation id="interp33" emma:lang="en-IN" emma:confidence="0">
                  <emma:literal>'z</emma:literal>
                </emma:interpretation>
                <emma:interpretation id="interp34" emma:lang="en-IN" emma:confidence="0">
                  <emma:literal>*z</emma:literal>
                </emma:interpretation>
              </emma:one-of>
            </emma:emma>
          </inkml:annotationXML>
          <inkml:trace contextRef="#ctx0" brushRef="#br0" timeOffset="19789.4915">10925 2217 198,'0'0'189,"0"0"-13,-7-3-16,7 3-21,0 0-16,0 0-13,0 0-9,0 0-1,0 18 3,4-3 4,2 3-6,-3 8-5,-1 2 3,4 0-3,0 8-11,1-8 1,-1 0-5,-3 3-9,2-1-4,-4-2-7,6 1-3,-2-2-9,-4-4-5,-1 3-8,2-7-25,-2-1-46,0-1-48,-2 2-50,4-1-40,-4-3-182,2 1-383,2-3 170</inkml:trace>
          <inkml:trace contextRef="#ctx0" brushRef="#br0" timeOffset="19907.5759">10898 2923 38,'0'0'228,"0"0"-22,0 0-6,14-15-6,-1 12-13,-5-1-15,11 1-12,-4-4-13,6 4-12,-2-2-15,5 0-9,-1 1-10,3-2-7,2 2-13,-1 0-8,0 1-9,-3-1-9,-1 1-23,3 1-27,-6 0-22,2 2-45,-1-4-25,6-3-49,0 1-46,-1 0-113,-3 3-324,-3-2 144</inkml:trace>
          <inkml:trace contextRef="#ctx0" brushRef="#br0" timeOffset="20378.9106">11094 3134 147,'0'0'153,"0"0"-11,8-11-13,1 7-11,-1-2-13,5 1-15,-5 2-6,6-1-6,3-1-8,-2 0-8,-4 1-11,6 1 2,-3 3-12,-1-1 18,-5 1-8,6 1-9,-1 1-3,-2 2-2,3 0-6,-3 3 2,0 0 0,2 2 2,-9 1 4,8 2-4,-5 4 1,0-1-4,-1 1-1,0 0 1,-2 1 3,-4-2-2,0 4-2,-2 2 1,-3-2-1,-1 7 1,-2-7 2,0-2-8,-6 2 3,0 4 7,-1-9 1,-4 1 0,5 0 4,-5 2-1,2-4-1,-1 0-5,4-1-1,-3 2-6,1-7-2,2 5 0,3-1-3,1-8-3,2 7-1,1-4 0,-3 1-2,7-3-5,-2 3-1,4-2 3,-1 0 1,5 2 0,5-4 2,8 1-1,3-1-5,9-3 1,4 0-1,15-3-2,1-1 1,5-3-7,-2 4-15,1-4-23,-4-3-20,7 0-28,-3-5-36,-6-1-49,0-3-54,-8 2-124,-12 5-376,1-2 167</inkml:trace>
        </inkml:traceGroup>
        <inkml:traceGroup>
          <inkml:annotationXML>
            <emma:emma xmlns:emma="http://www.w3.org/2003/04/emma" version="1.0">
              <emma:interpretation id="{8619449C-AF22-47C3-8080-CF190B1323FA}" emma:medium="tactile" emma:mode="ink">
                <msink:context xmlns:msink="http://schemas.microsoft.com/ink/2010/main" type="inkWord" rotatedBoundingBox="16499,4364 19776,4461 19725,6153 16448,6056"/>
              </emma:interpretation>
              <emma:one-of disjunction-type="recognition" id="oneOf7">
                <emma:interpretation id="interp35" emma:lang="en-IN" emma:confidence="0">
                  <emma:literal>gtz</emma:literal>
                </emma:interpretation>
                <emma:interpretation id="interp36" emma:lang="en-IN" emma:confidence="0">
                  <emma:literal>gt2</emma:literal>
                </emma:interpretation>
                <emma:interpretation id="interp37" emma:lang="en-IN" emma:confidence="0">
                  <emma:literal>9tz</emma:literal>
                </emma:interpretation>
                <emma:interpretation id="interp38" emma:lang="en-IN" emma:confidence="0">
                  <emma:literal>get</emma:literal>
                </emma:interpretation>
                <emma:interpretation id="interp39" emma:lang="en-IN" emma:confidence="0">
                  <emma:literal>got</emma:literal>
                </emma:interpretation>
              </emma:one-of>
            </emma:emma>
          </inkml:annotationXML>
          <inkml:trace contextRef="#ctx0" brushRef="#br0" timeOffset="21578.7962">13133 2659 60,'-7'-5'161,"7"5"-18,-9-2-10,9 2 2,-10-6-4,1 6-8,-2-1-16,-3 2 0,-5 2-9,-4 0-10,-2 4-14,-3 0 2,2 3-11,-4 5-1,5 0 1,-3 3-9,4-3-7,-4 7-3,4-7-4,3 4-6,1-1-3,1-2-1,8 1-6,-3-3-4,2 2 0,5-4 0,0 0-4,6-3-3,1 2-2,1 0 4,4-4-6,3 1-10,6-5-3,0 6-18,7-6-4,7 0-12,1-3-1,1-6-12,-2 2 1,7-1 3,6-4 15,-9 3-1,-9-5 2,-4 2 3,5-4 3,-11 2 1,1-1 5,-1 5 7,-2-6 5,-2 5 5,-1 0 0,-2 0 4,-2-3-1,2 8 8,0-4 1,-3 2 8,0 1 5,1-3 2,-4 7 1,4-2 1,-4 2-7,0 0-3,5-7-1,-5 7-8,0 0-1,0 0 0,0 0 0,5 20 3,-5-6-2,0 5 14,3 4 5,-1 3-1,2 12-1,1 5 11,-2 2-1,4-2 8,-3 8 6,6-1-6,-2-1 0,1 1 3,-1 5-4,-2-4 0,-2-4 2,0-2 0,3 2 2,-7-8-4,-4 0 5,1-8-7,3-5-1,-4-2-3,-6-1 1,4-5-1,-8-4 3,-1 0-9,-10-2 3,-7 0-3,-7-3-3,-7-5-5,2-4-2,-2-4-7,-5-5-13,-4-6-19,-22-3-29,21-1-42,-21-7-48,28-4-42,0 2-57,6-5-162,7-1-431,19-7 191</inkml:trace>
          <inkml:trace contextRef="#ctx0" brushRef="#br0" timeOffset="22650.5564">13790 2898 137,'-8'2'189,"8"-2"-1,-12 0-10,12 0-14,0 0-8,-13 0-11,13 0-12,0 0-10,0 0-13,0 0-8,0 0-5,0 0-6,0 0-7,44 0-10,-23 1-10,7-1-4,-7 0-8,7-1-20,1 1-24,1-2-41,-5 1-38,8-6-59,0 1-51,-3 0-115,11-7-319,-9 5 141</inkml:trace>
          <inkml:trace contextRef="#ctx0" brushRef="#br0" timeOffset="22336.3471">13785 2580 101,'2'-6'180,"-2"6"3,3-7-13,-3 7-2,2-2-10,-2 2-14,0 0-15,0 0-16,0 0-12,0 0-11,0 0-9,0 0 8,12 15-6,-10-4 12,3 5 7,1 8-5,-1 2 6,4 10-8,-7 9-1,4-7 1,0 8-7,-1-3 8,-2 0-3,0-3-10,4-1-7,-6-2-2,3 3-7,-1-13-6,3 2-3,-3 0 2,2-2-5,4-2-12,-4 0 8,1 1-3,2-11-2,-1 0-5,1 2-5,-2-5-6,-1 2-1,-2-5-3,2-1 1,-4-1-13,5 0-15,-1-2-12,-2-1-22,4-1-26,5-3-44,1 0-33,4-5-43,10-2-39,2-7-43,7-6-180,4-3-480,4-2 213</inkml:trace>
          <inkml:trace contextRef="#ctx0" brushRef="#br0" timeOffset="23450.1258">14440 2221 95,'-4'-7'135,"4"7"-5,0-8-5,0 8-12,-3-11-7,3 7-9,0 4-9,0-8 0,0 8-10,3-8-5,-1 2-6,4 3-9,-2-2-5,5 0-6,-1 0-1,3 1-10,-2 0 4,7-4-11,3 6-1,0-3-6,2 4 0,7-1-4,1 2-2,2 0 4,-1 3-7,2 1-2,-2-1-1,-3 8 7,3-6-7,-6 11 2,2-3 2,-8 2 4,-1 6 8,-9-5 3,2 10-1,-6 0 14,-4 0 2,0 3 2,-4 1 10,-12 5 3,0 0 5,0-9 1,0 3 7,-7 5-1,5-9 7,-2-2-2,1-1-9,1-1-4,4-9-7,1 3-5,2-4-4,2 0-1,3-2-2,1-1-1,2-2 12,-2-3 1,3 2 9,2-5 3,0 0 6,15 6-3,0-6-6,14-2-4,15-3-7,4-1-3,7 1-2,8 1-10,19-4-1,0-1-8,-3 2 1,2 0-3,-4-2 2,-16 4-9,-3 2 5,-1 1-16,-5-3-9,-1 3-12,-21 0-15,1-1-14,-10-1-15,-5 0-23,-4 0-42,-4 0-58,-5 1-49,-3 3-76,0 0-163,0 0-505,-34-9 225</inkml:trace>
        </inkml:traceGroup>
        <inkml:traceGroup>
          <inkml:annotationXML>
            <emma:emma xmlns:emma="http://www.w3.org/2003/04/emma" version="1.0">
              <emma:interpretation id="{6D55013F-4241-4951-8B34-EC766AA2FB93}" emma:medium="tactile" emma:mode="ink">
                <msink:context xmlns:msink="http://schemas.microsoft.com/ink/2010/main" type="inkWord" rotatedBoundingBox="25293,5176 26708,5218 26671,6457 25256,6414"/>
              </emma:interpretation>
              <emma:one-of disjunction-type="recognition" id="oneOf8">
                <emma:interpretation id="interp40" emma:lang="en-IN" emma:confidence="0">
                  <emma:literal>W</emma:literal>
                </emma:interpretation>
                <emma:interpretation id="interp41" emma:lang="en-IN" emma:confidence="0">
                  <emma:literal>N</emma:literal>
                </emma:interpretation>
                <emma:interpretation id="interp42" emma:lang="en-IN" emma:confidence="0">
                  <emma:literal>w</emma:literal>
                </emma:interpretation>
                <emma:interpretation id="interp43" emma:lang="en-IN" emma:confidence="0">
                  <emma:literal>0</emma:literal>
                </emma:interpretation>
                <emma:interpretation id="interp44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46127.1421">22053 2914 36,'-15'-5'90,"0"3"0,0-4-6,-4 3 10,2 3-18,-2-1-10,-3-2 1,-3 0-2,-4 6-9,-2 0 1,-1-2-7,0 6-3,1-3-3,-1 3-1,0 5-4,-10 2 0,13 0 9,-1-3-9,-9 6 4,1 3-6,9-1 0,3-4-6,-3 3-1,4 1 1,3 3 8,0-4-12,1 5 1,7-4 1,-2 6 1,2-4 6,1 6 2,5-1 12,2 4-5,0 3-3,4-3 4,4 10-6,5 1 5,5 0-3,5 2 1,8 2-5,-1-4 0,9-1-9,-3 0 2,8 5-6,2-3-2,9 10-3,-11-13-4,-1-3 7,0-3-2,2-1-5,-2-3-5,-3 0 3,3-3-1,-9-7-1,9-3 1,-9 1 1,4-6-1,6 1-8,-5-5 4,-5 0-2,2-6-3,2 2 3,-1-7 4,-2-2-2,2-2 9,0-4 9,-3-4 8,7-4-1,0-7-3,-1-3 5,-1-6-4,-3-1-2,-1-3-7,-1-9 2,15-14-5,-8-2-3,0 2 1,-13 16-5,-2-3 0,-1-3 0,-1 0-1,-6 4-3,-1 2 0,-8 1-3,2 5 1,-11 1 1,0 0-4,-7 3-11,-1 3-12,-2 8-23,-11-3-13,-1 4-30,-10 1-36,-3 3-42,-7 9-219,-4-2-414,-8 6 184</inkml:trace>
          <inkml:trace contextRef="#ctx0" brushRef="#br0" timeOffset="45474.0613">21680 3171 92,'7'-1'129,"-7"1"-5,0 0-16,0 0-12,0 16 4,0-8 6,0 1 0,-1 4 5,2 1-14,4 11 19,0 2-6,-2-1 0,5 0-12,3 12-2,-3-10-12,1-2-9,3 5-6,2 6-4,-6-9-3,-2 2-9,2-8-15,-2 1-27,1 2-34,-4-7-47,0-2-29,-2 1-45,-2-4-143,-2-2-311,0 3 138</inkml:trace>
        </inkml:traceGroup>
      </inkml:traceGroup>
    </inkml:traceGroup>
    <inkml:traceGroup>
      <inkml:annotationXML>
        <emma:emma xmlns:emma="http://www.w3.org/2003/04/emma" version="1.0">
          <emma:interpretation id="{F8236038-42E6-4277-855F-AFB1A4AA9F0A}" emma:medium="tactile" emma:mode="ink">
            <msink:context xmlns:msink="http://schemas.microsoft.com/ink/2010/main" type="paragraph" rotatedBoundingBox="4212,7147 8198,7131 8201,7975 4215,79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B99490-8E08-467F-8F70-243D47FDCE92}" emma:medium="tactile" emma:mode="ink">
              <msink:context xmlns:msink="http://schemas.microsoft.com/ink/2010/main" type="line" rotatedBoundingBox="4212,7147 8198,7131 8201,7975 4215,7991"/>
            </emma:interpretation>
          </emma:emma>
        </inkml:annotationXML>
        <inkml:traceGroup>
          <inkml:annotationXML>
            <emma:emma xmlns:emma="http://www.w3.org/2003/04/emma" version="1.0">
              <emma:interpretation id="{9BE40B30-8116-42BC-9E8F-45E2EBEB61C9}" emma:medium="tactile" emma:mode="ink">
                <msink:context xmlns:msink="http://schemas.microsoft.com/ink/2010/main" type="inkWord" rotatedBoundingBox="4212,7147 6366,7138 6369,7899 4215,7908"/>
              </emma:interpretation>
              <emma:one-of disjunction-type="recognition" id="oneOf9">
                <emma:interpretation id="interp45" emma:lang="en-IN" emma:confidence="0">
                  <emma:literal>Ball</emma:literal>
                </emma:interpretation>
                <emma:interpretation id="interp46" emma:lang="en-IN" emma:confidence="0">
                  <emma:literal>Ban</emma:literal>
                </emma:interpretation>
                <emma:interpretation id="interp47" emma:lang="en-IN" emma:confidence="0">
                  <emma:literal>Bal</emma:literal>
                </emma:interpretation>
                <emma:interpretation id="interp48" emma:lang="en-IN" emma:confidence="0">
                  <emma:literal>Bans</emma:literal>
                </emma:interpretation>
                <emma:interpretation id="interp49" emma:lang="en-IN" emma:confidence="0">
                  <emma:literal>Bail</emma:literal>
                </emma:interpretation>
              </emma:one-of>
            </emma:emma>
          </inkml:annotationXML>
          <inkml:trace contextRef="#ctx0" brushRef="#br0" timeOffset="25411.9213">244 4843 25,'-8'18'148,"5"-11"-11,0 1 0,3 4-4,-3 2 5,0 5 2,1 6-8,2 1-11,-5 0 1,4 3-3,1 11-2,-6-2-7,6-6-9,-4 7-6,4-10-6,0 11-8,4-13-6,-1 2-6,-3-1-7,-3-4-8,9 1 1,-6 1-7,0 0-4,0-11-1,0 5-8,0-3-16,0-2-24,0 0-24,-6-4-31,2 0-23,1-3-29,2-1-33,1 0-12,-7-2-153,7-5-335,-3 3 147</inkml:trace>
          <inkml:trace contextRef="#ctx0" brushRef="#br0" timeOffset="25841.2883">224 4909 28,'17'-7'97,"1"0"1,-1-5-11,7 4-12,-7 2 10,2 2-11,2 3-2,-1 1 3,-3 1-9,2 5-17,-1 4-1,-1 3 10,-7 1-2,2 8-9,-5 1 2,-6 3 0,4 5 3,-11-3-4,-1 1-12,1 1 13,4-1-8,-5-3-8,0-1 2,2-1-10,4-3 5,-5-4 0,4 1-9,-1 0 2,0-5-2,1-4-3,-3 3-5,5-1-8,0-4 6,2-5-2,1 7-3,-1-6-7,6 1-10,-1-3-4,5 1 8,2-1 0,0 3-2,6-2 2,-1 3-3,5-5 0,1 7 2,4-2 0,-5 4 16,1 1-14,-8-1 4,1-1 4,-4 3 2,-5 1 8,-1-1 5,-6 3 26,-4-6 18,-4 7 8,-5-5 4,-3 5-8,-7 0 1,2-4 0,-5 2-4,-1-5-5,-6 4-7,-1-5-8,3-2-19,-5-2-23,1 2-34,-1-5-31,6-1-56,7-4-28,-7-1-163,14 3-337,3-2 149</inkml:trace>
          <inkml:trace contextRef="#ctx0" brushRef="#br0" timeOffset="26862.0132">1351 5283 26,'-29'-8'192,"29"8"-11,-12 3-4,12-3-5,-16 4-11,1 0-6,0 0-6,0 3-8,-5 4-11,-2 1-7,3-2-7,3 5-11,-5 4-11,7-5-8,-5 5-10,7-5-5,2 1-7,1 1-4,-1 2-8,7-1-7,-2-5-1,5 6-5,0-6-1,2 4-3,4-2-3,7-2-7,1-3-2,7-2-3,5 0-9,9 2-11,6-5-4,2-1-4,6-6-11,-5 0-3,-1-2 5,-13-2 2,2 0 3,-4-5-2,-6-1 1,2-2 4,-8-1 7,-5 4 0,0-6 7,-5 6 6,-3-5 7,2 2 4,-5 2 1,0 4 1,0-2 5,-3-1 2,1 4 5,-1-1-2,-3 1-6,-2 4-2,2-2-6,-2 1 0,1 5-3,7 0-2,-12 0 1,12 0-2,-11 7-6,1-2 4,9 2-2,-4 2-4,2 3 1,3 0 1,0 2 1,1 0-1,1 2-5,4 3 1,0-7 2,2 5 1,5-2-5,0 0 2,1-5-1,3 2 1,2 0 1,2-5-2,-1 0-1,4-4-1,-3 2-4,-1-2-3,2-3 0,-6-4 1,5-1-3,-7-1 5,3-2 0,-3-3-1,-4-3-1,1-1 1,3-5 5,-6-6 4,-2 0-7,5 0 5,-7-2 0,4-11 0,-8 1 0,0-1 0,0-3 1,0 13 3,0-1 20,0 4-1,3 2-6,0 6 2,-3-1 2,0 1 12,0 4 0,0 4-2,0 3 1,0-2-7,3 5 0,-3 4-7,3-7-6,-3 7 6,0 0-6,0 0-1,0 0 1,0 27-3,2-13 0,-2 1 0,3 3-2,0 3 11,0 5-13,0-1 3,5 1-7,2 2 3,-2-2-2,3 6 2,1-5 2,3 2 1,2-2-2,5 5-20,-3-10-15,-3 5-17,4-8-15,-4-7-17,0 1-12,0 0-6,4-4 3,-5-2-9,-3-3 0,-2-3 4,2-2 0,-12 1 10,18-7 11,-13-4 4,1 7 14,0-15 5,-4 11 4,2-13 9,-2-7 7,1 1 16,-3-3 7,3-10 10,-3 2 8,0-2 23,0 10 3,4 4 26,-1 7-2,-3 0-1,0 1 19,0 3 6,0 5 5,-3-5-4,3 8-4,0 0-14,0 7-8,0-5-5,0 5-3,0 0-6,0 0 7,4 19-10,3-7 0,-1 2-3,-1 11 0,4-2-1,-1 1-9,-2 4 0,4-2 12,-4 5-10,2-3-6,0 2-5,0-1-15,-2 0-31,-1-3-17,-2 0-42,0-1-34,-3-6-29,0 0-32,0-1-33,-3-3-239,-2 0-489,1-5 218</inkml:trace>
        </inkml:traceGroup>
        <inkml:traceGroup>
          <inkml:annotationXML>
            <emma:emma xmlns:emma="http://www.w3.org/2003/04/emma" version="1.0">
              <emma:interpretation id="{07758A0E-8CE3-46F5-A4C6-ACB2EC1AE307}" emma:medium="tactile" emma:mode="ink">
                <msink:context xmlns:msink="http://schemas.microsoft.com/ink/2010/main" type="inkWord" rotatedBoundingBox="7574,7167 8198,7164 8201,7975 7577,7978"/>
              </emma:interpretation>
              <emma:one-of disjunction-type="recognition" id="oneOf10">
                <emma:interpretation id="interp50" emma:lang="en-IN" emma:confidence="0">
                  <emma:literal>B</emma:literal>
                </emma:interpretation>
                <emma:interpretation id="interp51" emma:lang="en-IN" emma:confidence="0">
                  <emma:literal>b</emma:literal>
                </emma:interpretation>
                <emma:interpretation id="interp52" emma:lang="en-IN" emma:confidence="0">
                  <emma:literal>D</emma:literal>
                </emma:interpretation>
                <emma:interpretation id="interp53" emma:lang="en-IN" emma:confidence="0">
                  <emma:literal>d</emma:literal>
                </emma:interpretation>
                <emma:interpretation id="interp5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27429.5425">3555 5035 32,'0'0'209,"0"0"-10,0-8-18,0 8-19,0 0-15,0 0-12,0 0 7,0 0-1,0 30-8,-3-15-10,6 7 2,-3 4 1,0 4-5,0 6-7,0 5-8,3-4-3,-6-7-8,6-2-6,-3 3-11,0-1-6,0-2-5,0 1-8,0-1-2,4-2-8,-4-1-6,0 5-3,4-4-2,-4-8-9,0-3-13,4 0-25,-4 0-26,3-6-36,-6 0-20,3-2-12,0 1-19,-4-5-43,4-3-39,0 0-169,0 0-402,0 0 178</inkml:trace>
          <inkml:trace contextRef="#ctx0" brushRef="#br0" timeOffset="27857.4839">3562 5130 22,'0'-7'147,"0"0"-12,0 0 4,0-4-19,4 3-16,3 0-13,-4-8-2,3 4-13,-1 4 2,4-5-3,-1-3-4,3 3-13,2-1-4,1-2 0,4-4-10,-4 7-9,0-1 4,3 2-5,1-1-13,1 6 12,6-5-5,2 5-7,-7 2 6,9-1-1,-4 3-4,1 3 3,-3 3-3,4 7-3,-11-2 6,3 6-7,-3-2-2,-4 6 5,1 3-6,-5-1 2,-3 3 0,-1 3 6,-1 3-5,-7-9-3,1 7-7,-8-1 0,4 0 2,-4-3-2,-3 3-3,4-7 4,-1-1-4,0-3-1,2-1-5,1 1-5,-3-4-6,8-2-9,-4-3-2,7 1-1,-3-2 1,3 2 6,0-7-2,7 7 7,-1-5 4,2-1 2,6 7-2,-1-7-1,2 1 1,4 3-4,-3 1 3,5-2 2,-2 4 1,-2-4 12,0 6-5,1-2 6,-1 4 13,-3-2-5,1 5 3,-4-4 13,-2 4 3,-7-3 1,1 6 9,-3-6 6,-5 7 3,-1-6 5,-2 1 9,-3-1 1,1 4-1,-4-9-7,-5 6 0,3-3-1,-10-3-4,-1 3-4,-5-7-6,-1 2-7,-14-5-7,1-1-20,-2 0-23,14-3-40,0-1-48,6-4-56,-1 1-72,12-4-132,3-2-389,3-1 172</inkml:trace>
        </inkml:traceGroup>
      </inkml:traceGroup>
    </inkml:traceGroup>
    <inkml:traceGroup>
      <inkml:annotationXML>
        <emma:emma xmlns:emma="http://www.w3.org/2003/04/emma" version="1.0">
          <emma:interpretation id="{A18EE8E1-72D5-4408-99DC-71F0A1B258B9}" emma:medium="tactile" emma:mode="ink">
            <msink:context xmlns:msink="http://schemas.microsoft.com/ink/2010/main" type="paragraph" rotatedBoundingBox="6958,9170 27652,8439 27709,10033 7014,107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0EA6B81-89FF-43C9-A0DF-02DDBBD2CEA5}" emma:medium="tactile" emma:mode="ink">
              <msink:context xmlns:msink="http://schemas.microsoft.com/ink/2010/main" type="line" rotatedBoundingBox="6958,9170 27652,8439 27709,10033 7014,10764"/>
            </emma:interpretation>
          </emma:emma>
        </inkml:annotationXML>
        <inkml:traceGroup>
          <inkml:annotationXML>
            <emma:emma xmlns:emma="http://www.w3.org/2003/04/emma" version="1.0">
              <emma:interpretation id="{BE3DB7A3-0A2D-44DC-B64C-EF6B1DAD9FE5}" emma:medium="tactile" emma:mode="ink">
                <msink:context xmlns:msink="http://schemas.microsoft.com/ink/2010/main" type="inkWord" rotatedBoundingBox="6968,9465 10617,9336 10646,10153 6997,10282"/>
              </emma:interpretation>
              <emma:one-of disjunction-type="recognition" id="oneOf11">
                <emma:interpretation id="interp55" emma:lang="en-IN" emma:confidence="0">
                  <emma:literal>11-120</emma:literal>
                </emma:interpretation>
                <emma:interpretation id="interp56" emma:lang="en-IN" emma:confidence="0">
                  <emma:literal>11-10</emma:literal>
                </emma:interpretation>
                <emma:interpretation id="interp57" emma:lang="en-IN" emma:confidence="0">
                  <emma:literal>11-12</emma:literal>
                </emma:interpretation>
                <emma:interpretation id="interp58" emma:lang="en-IN" emma:confidence="0">
                  <emma:literal>Ht-no</emma:literal>
                </emma:interpretation>
                <emma:interpretation id="interp59" emma:lang="en-IN" emma:confidence="0">
                  <emma:literal>it-no</emma:literal>
                </emma:interpretation>
              </emma:one-of>
            </emma:emma>
          </inkml:annotationXML>
          <inkml:trace contextRef="#ctx0" brushRef="#br0" timeOffset="31446.8589">2958 7191 74,'0'0'151,"-3"-11"3,3 11 1,-2-8-5,2 8 0,-3-4-3,3 4-6,0 0-3,0 0-6,-3-7-14,3 7-15,0 0-7,0 0-12,0 0-1,0 0 3,0 30 13,0-16 2,3 12 0,-3-1-16,3 2-1,-3 2 4,5 1-4,-2 7-5,0 0-11,4-4-1,-3-1-8,1 5-4,-3-6-7,1-3 3,2 0-12,-2-2-2,0 3-7,2-4 6,-4-7-20,1 8-30,2-9-36,-2 1-35,1-3-40,-1 1-46,4-3-23,2 0-40,-5-4-152,2 0-419,1-6 186</inkml:trace>
          <inkml:trace contextRef="#ctx0" brushRef="#br0" timeOffset="31909.235">3064 7556 128,'9'-5'124,"10"4"-16,0 0-5,10-4-3,-1-1-15,1 2-1,2 0-7,10-7-5,-11 6-15,15 0-2,-14 0-7,1-2-3,-4-4-9,-4 6-1,-4-1 1,-1-1 1,-4-1 2,0 1 8,-2-5 4,-5 5 3,-2 1-13,-3-6 6,1 5-2,-4-7-6,0 5 1,-4-5 13,1 2-3,-3-5-2,1 1-4,-1 1-2,-4-2 13,3 1-4,-1 1 0,-2 1 8,5 2 8,-1-2-2,0 0-5,-2 4 3,3 3-1,-1-2 1,3 2 1,3 2-4,-5 1-4,5 4-5,-3-9-3,3 9-10,0 0-6,0 0 1,0 0-6,0 0-1,0 0 7,3 25 9,3-8-3,1 9 2,-1 0 5,3 4 1,-2-1-3,2 11 9,-4-2-10,1 2-4,-1-2-3,3-1 0,-8-8-6,6 11-4,-6-13 1,0-1-4,-5 4-1,4-4-25,1-8-18,0 1-29,0 7-28,0-8-51,0-1-55,1-1-62,4-1-224,-3-4-509,4 0 226</inkml:trace>
          <inkml:trace contextRef="#ctx0" brushRef="#br0" timeOffset="32349.5364">4145 7557 88,'8'-1'176,"-8"1"1,14-5-5,-8 4-7,2 0-12,0-3-7,2 3-1,-1-3-5,2 2-7,-3 1-7,6 1-5,-1-3-3,1 0-11,3 2 0,-2 1-6,5-6-13,-2 5-6,2 1-6,-1-4-8,-2 2-10,2 2-5,-1-3-3,6 3-6,-2 0-4,-2 0-20,1 0-28,-1 0-38,2-2-41,-4 4-47,2-2-56,-2-2-192,-7 1-414,-3-1 184</inkml:trace>
          <inkml:trace contextRef="#ctx0" brushRef="#br0" timeOffset="32706.4243">4848 7177 157,'0'-5'191,"0"5"-8,0 0-11,0 0-8,0 0-23,5-4-16,-5 4-14,0 0-4,0 0-10,0 0-2,6 18 5,-3-5 5,-1 4 6,3-2-6,3 10-2,-2 2 5,-5 1-8,6 11-13,2-3 4,-1 1-3,0 0-8,-2 3-7,-2-10-5,2 6-8,-3-8-2,-1 2-8,1 2-2,-3-1-8,0-3-2,6 2-3,-3-3-12,-1-2-33,4-3-29,-6-4-50,3 1-44,2-4-50,-5-5-36,5 1-189,-4-3-440,4 0 196</inkml:trace>
          <inkml:trace contextRef="#ctx0" brushRef="#br0" timeOffset="33224.7986">5273 7360 104,'-3'-10'155,"3"-1"-11,0 3-10,0 1-4,3-4-5,-3 6-13,3-2-8,2 1-11,-2-4-8,4 4-4,-3 2-5,7-2-6,-1 0-5,3 2 0,1-3-2,0 4 3,2 3-5,1 0-1,-1 3-5,0 1-2,1 2-5,-1 1-2,3 3-3,-5 1-3,-3 2-2,3 0-3,2 9-7,-2-2 0,1 3 1,-7 1 1,-2 1-3,-1-2-3,1-4 10,-3 0 6,-3 1 0,-3 3 4,-3-4 9,1-1 0,-1 1 3,-1-2 2,-1-1 0,0-1-4,-6 0-1,2 0 4,-3-1-9,3-6 2,4 3-4,2-3-5,-1-5-4,4 1-3,-2 3-3,-1-3-3,6-4-3,-5 6-5,5-6 0,0 0-1,0 0-4,13 8 3,0-8-9,5-3-10,1 1-9,16 0-15,8-2-18,6 1-10,0-5-11,3 1-27,-3 3-16,0-10-6,-3 7-16,-3-2-34,-15-1-16,-1-1-33,-7 4-150,-5-2-391,-1 2 173</inkml:trace>
          <inkml:trace contextRef="#ctx0" brushRef="#br0" timeOffset="33661.3902">6349 7250 150,'-3'-5'190,"3"5"-14,0 0-3,-17 1 0,7 5-2,3-1-5,-9 9-4,-5 0-13,7-2-15,-7 7-10,4 1-6,0 2-18,2 1-8,3 1-2,2-1-9,1-2-8,4 4-6,-1-6-4,7-1-7,4 1 1,3 0-6,3 0-5,3-3-1,10 1-3,0-5-1,4-1-7,4 1-3,10-7 1,-2-1-2,-5-4-2,-2-2 0,0-3-1,-4-3 8,-4-2 7,-9 0-2,-1-2 2,3-7-3,-6-3-5,-4-4 2,-1-1-8,-7-2-2,0 0-6,-3 6 0,-7-6-2,5 0-4,-9 6 0,1 1-5,-6 4-11,-1 1-14,-5 7-15,6-1-20,3 6-39,-8 3-37,2 2-47,11 2-45,0 1-233,1 4-489,6 2 217</inkml:trace>
        </inkml:traceGroup>
        <inkml:traceGroup>
          <inkml:annotationXML>
            <emma:emma xmlns:emma="http://www.w3.org/2003/04/emma" version="1.0">
              <emma:interpretation id="{BF974F5D-E2BE-4EA1-8A16-98CD06870E5A}" emma:medium="tactile" emma:mode="ink">
                <msink:context xmlns:msink="http://schemas.microsoft.com/ink/2010/main" type="inkWord" rotatedBoundingBox="11418,9245 14624,9131 14657,10062 11451,10176"/>
              </emma:interpretation>
              <emma:one-of disjunction-type="recognition" id="oneOf12">
                <emma:interpretation id="interp60" emma:lang="en-IN" emma:confidence="0">
                  <emma:literal>=68</emma:literal>
                </emma:interpretation>
                <emma:interpretation id="interp61" emma:lang="en-IN" emma:confidence="0">
                  <emma:literal>£48</emma:literal>
                </emma:interpretation>
                <emma:interpretation id="interp62" emma:lang="en-IN" emma:confidence="0">
                  <emma:literal>£498</emma:literal>
                </emma:interpretation>
                <emma:interpretation id="interp63" emma:lang="en-IN" emma:confidence="0">
                  <emma:literal>£948</emma:literal>
                </emma:interpretation>
                <emma:interpretation id="interp64" emma:lang="en-IN" emma:confidence="0">
                  <emma:literal>-.68</emma:literal>
                </emma:interpretation>
              </emma:one-of>
            </emma:emma>
          </inkml:annotationXML>
          <inkml:trace contextRef="#ctx0" brushRef="#br0" timeOffset="33998.2649">7423 7350 172,'0'0'199,"-13"-4"3,13 4-1,0 0-2,0 0-10,0 0-14,0 0-18,0 0-18,0 0-11,25-8-16,-4 6-8,-2 1-14,11 0-4,-2-4-9,12 3-9,-6-3-4,0 3-17,10 2-21,-11-1-31,2-2-24,-2 0-38,-4 2-54,-1 0-40,-3 3-43,-7-3-104,-6 2-334,-1-1 147</inkml:trace>
          <inkml:trace contextRef="#ctx0" brushRef="#br0" timeOffset="34319.4859">7470 7645 78,'0'0'207,"0"0"-4,-6 5-4,6-5-8,0 0-10,0 0-7,0 6-13,0-6-13,0 0-7,0 0-7,11 1-5,-11-1-3,17 0-9,1 3-5,-1-2-9,3-2-6,15 1-12,8-3-5,0 3-10,2-1-5,3-2-6,6 0-7,-5 2-1,0-3-10,0 0-10,-5 1-22,-14-1-25,-2-3-25,-6 3-28,-3 0-42,-6 0-44,0 1-59,-12-2-193,1 1-440,-1-1 195</inkml:trace>
          <inkml:trace contextRef="#ctx0" brushRef="#br0" timeOffset="35156.254">9325 6878 84,'2'-5'186,"-2"5"-12,0 0-10,0 0-15,0 0 0,0 0-8,0 0-12,0 0 7,-19 24-2,13-8-2,-1-1 0,-7 7-1,0 0-7,-2 15-11,-1-11-6,-1 13 0,-2-4-15,-1 2-2,4 1-8,0-3-6,5-8-8,5-2-5,-6 5-6,-1-4-5,3-1-4,3-2-4,-2 3-4,4-12-3,0 3-5,1 0-2,3-6-3,1 0-5,2-3 4,-4-1-5,3 4-1,-3-7-4,6 2-4,-3-1 3,2 0 7,-2-5-11,0 0 4,1 9-3,-1-9 0,5 0-3,-5 0-3,0 0 1,17-2-2,-6 1 1,1-5 0,5 6-1,0-5 1,1 2-3,4-1-2,5 0-6,-2 1 1,5 2-2,-2-2 1,4-5-1,1 5 7,0 1-5,-3-1 3,4 0-1,-3 0-2,-1 3-1,2-7 3,-1 3 7,0-1-8,-6 2 1,-5-2-1,-1-2 10,-1 0-10,-4 1 0,3-2 2,-7 2 1,-4-1-5,0-6 5,-4 2-4,-4 0 1,1-3-3,-7-1 4,-2-1-2,1 0-2,-4 1 1,-4-3 0,-2-3 3,0 9-4,10-2 11,-7 7-9,5-4 1,-2 3-2,8 2 8,-4-1-1,1 1-2,2 0 3,-1 5-1,7 1 3,-11 7 14,5 1 8,4-1 11,-7 11-3,6 5 7,-4-1 14,6 8 0,-2-5 0,3-1-13,0 5 6,0 1-10,0 0-2,3-1-3,3 1 0,-6-3-2,0 4-6,2-5-4,1 0 3,0-3-24,3 3-48,-6-7-30,0-1-36,5-1-48,-5-2-54,6-1-44,-2 1-259,0-6-559,3-2 248</inkml:trace>
          <inkml:trace contextRef="#ctx0" brushRef="#br0" timeOffset="35796.7099">10411 7030 154,'2'-9'161,"1"4"1,-2-2-10,-7-1-6,0 4-3,-2-3-8,2 1-15,-1 3-7,3-6-9,-6 8-3,2-1-16,-4-2-3,0 1-3,-5 3-12,-3 2-5,1 5-9,1-2-1,1 2-7,-1 0-3,1 4-2,3 4-5,-4 1-5,4 0-1,3 4-3,2-1-3,-2 4-3,3 0-1,1 1-1,1-6-3,4 1 0,4 7 0,0-7-2,4-1-1,0 1 1,8 1-2,-6-4-3,7 6 2,0-6-2,3-1-3,2 3-3,-1 0-5,7-4-2,-7 5-1,4 0 2,-7-4-2,8 3 2,-5-4-4,-3 0 5,-1 5 1,0-7-5,-6 4-2,2-2 6,-1 2 2,-4 0-4,5 0 2,-11-1-4,2 0 3,-1 1 4,-1 0 1,0-5-2,-3 5 0,-6-2 7,2-6 6,-7 4-1,3-5 1,-3 0 2,-4-3 0,2-2 1,-2 1 5,2-3 5,1-2 3,-3 1 5,3-5-6,7 3 7,-6-6 3,6-1 0,2 2-6,0-6 5,-1-1-5,12-1 3,0-9-3,6-5 0,-2 3-4,6-12-3,4-1-3,12 2-1,-2-2-2,1 1-5,-4 1 1,8 5-2,-6-2 0,1 5-3,-6 9 3,-5-3-2,1 3 1,-4 2 3,0 1 1,-12 0 3,3 1-4,-1 1-1,-8 3-3,1-4 0,-7 4-11,-6-1-22,-8-4-24,-3 4-18,-15 0-40,0 1-25,11 3-48,-1 3-42,2 0-179,2 6-431,10-4 190</inkml:trace>
        </inkml:traceGroup>
        <inkml:traceGroup>
          <inkml:annotationXML>
            <emma:emma xmlns:emma="http://www.w3.org/2003/04/emma" version="1.0">
              <emma:interpretation id="{0EC7CE23-6FAC-43DB-BB8C-3B9C2699308C}" emma:medium="tactile" emma:mode="ink">
                <msink:context xmlns:msink="http://schemas.microsoft.com/ink/2010/main" type="inkWord" rotatedBoundingBox="15248,9196 15713,9179 15738,9866 15272,9883"/>
              </emma:interpretation>
              <emma:one-of disjunction-type="recognition" id="oneOf13">
                <emma:interpretation id="interp65" emma:lang="en-IN" emma:confidence="0">
                  <emma:literal>t</emma:literal>
                </emma:interpretation>
                <emma:interpretation id="interp66" emma:lang="en-IN" emma:confidence="0">
                  <emma:literal>T</emma:literal>
                </emma:interpretation>
                <emma:interpretation id="interp67" emma:lang="en-IN" emma:confidence="0">
                  <emma:literal>+</emma:literal>
                </emma:interpretation>
                <emma:interpretation id="interp68" emma:lang="en-IN" emma:confidence="0">
                  <emma:literal>K</emma:literal>
                </emma:interpretation>
                <emma:interpretation id="interp69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36761.3951">11268 7161 28,'0'0'189,"-16"0"-6,16 0-6,0 0-9,-11-2-8,11 2-6,0 0-9,0 0-9,-6-2-8,6 2-10,0 0-2,0 0-7,0 0 0,0 0-8,0 0-5,37 3 2,-19-2-3,2 4-6,9-10-7,-1 10-8,4-10-8,-2 12-5,-2-7-9,1 0-3,1-2-4,-5-3-7,-1 3-16,-7 0-22,4-1-16,-12 2-51,-1 0-61,3-5-72,-6 3-214,-5 3-447,6-8 199</inkml:trace>
          <inkml:trace contextRef="#ctx0" brushRef="#br0" timeOffset="36469.1855">11432 6894 40,'0'0'213,"0"0"-3,0 0-15,-1-9-20,1 9-15,0 0-12,0 0-13,0 0 5,0 0 2,-13 13 4,10 2-3,-2 0-8,-1 2 4,3 9-10,-4 1-9,2 3-3,2-1 7,0 11-7,3-2-4,3 2-11,0-2-5,2 1-4,0-2-2,0-6-10,4-3-22,-4 2 4,1-6-5,1 4-9,0-4 1,0-6-8,-3-4-2,0 5-2,5-5-13,-7-3 7,-1-3-5,4-1 1,1 1-3,-6-3-3,2-2 5,1 2-6,-3-5-4,5 5-18,-5-5-18,0 0-15,16-11-3,-5 7-11,3-7-15,-1 0-16,-2 0-25,3-3-35,0-1-32,5-5-60,3 2-51,0 1-172,11-8-491,1 2 218</inkml:trace>
        </inkml:traceGroup>
        <inkml:traceGroup>
          <inkml:annotationXML>
            <emma:emma xmlns:emma="http://www.w3.org/2003/04/emma" version="1.0">
              <emma:interpretation id="{263F4632-E714-4456-AFE7-6D801A9D0725}" emma:medium="tactile" emma:mode="ink">
                <msink:context xmlns:msink="http://schemas.microsoft.com/ink/2010/main" type="inkWord" rotatedBoundingBox="16561,8831 21985,8639 22041,10234 16617,10425"/>
              </emma:interpretation>
              <emma:one-of disjunction-type="recognition" id="oneOf14">
                <emma:interpretation id="interp70" emma:lang="en-IN" emma:confidence="0">
                  <emma:literal>+19 t</emma:literal>
                </emma:interpretation>
                <emma:interpretation id="interp71" emma:lang="en-IN" emma:confidence="0">
                  <emma:literal>+129 t</emma:literal>
                </emma:interpretation>
                <emma:interpretation id="interp72" emma:lang="en-IN" emma:confidence="0">
                  <emma:literal>+119 t</emma:literal>
                </emma:interpretation>
                <emma:interpretation id="interp73" emma:lang="en-IN" emma:confidence="0">
                  <emma:literal>+199 t</emma:literal>
                </emma:interpretation>
                <emma:interpretation id="interp74" emma:lang="en-IN" emma:confidence="0">
                  <emma:literal>+12yt2</emma:literal>
                </emma:interpretation>
              </emma:one-of>
            </emma:emma>
          </inkml:annotationXML>
          <inkml:trace contextRef="#ctx0" brushRef="#br0" timeOffset="38078.2135">14060 6504 16,'0'-5'182,"0"5"-12,4-12-6,-3 10-3,-1 2-6,2-7-12,-2 7-17,0 0-11,1-5-9,-1 5-20,0 0-6,0 0 0,0 0-8,0 0-2,-1 24 8,-2-7 10,-1 0-7,-2 9-6,1 4 1,-6 6-3,-1 4 1,4 0-5,-2-1-8,-1-2-4,8 3-6,-2 0-4,4-11-4,1 12-9,0 1-4,1-4-38,1-7-44,1 8-50,0-9-56,8-4-54,-3-2-144,6-3-385,-6-2 171</inkml:trace>
          <inkml:trace contextRef="#ctx0" brushRef="#br0" timeOffset="38340.4069">13735 7297 74,'0'0'237,"0"0"-9,0 0-3,0 0-13,0 0-18,0 0-12,33-3-11,-17-2-15,12 1-15,2-2-12,2 2-8,12-2-15,0-1-11,4-2-10,2 5-9,3-2-8,0-1-6,6 2-6,-6 0-9,8-1-17,-3 2-22,-3-2-21,-6 6-31,-1-1-31,-17 1-60,4 0-40,-14 1-203,-1-1-408,-7 3 182</inkml:trace>
          <inkml:trace contextRef="#ctx0" brushRef="#br0" timeOffset="38682.6433">14094 7549 60,'0'0'227,"-7"-7"-13,4 3-18,3 4-15,-3-7-19,3 7-13,6-7-15,1 1-10,-1 2-19,7 2-5,-4 2-12,7 0-13,-5 0-4,2 5-6,1-3-7,0 5-6,-3 4-1,3 3-8,-1 1 1,-5 6-3,4 4 6,-2 1 5,-5-1-8,-4 2 8,4 2 3,-10 0-2,4-5 14,-9 1 3,1 1-2,1-3-7,-6-2 5,-1-2 4,0-5-1,3 2-3,1-6-2,-1 2-4,1-5-5,-4 4-7,6-4 1,3-5 1,-1 4 4,4-3 12,-3-2-7,6-1-7,-6 6-4,6-6-5,0 0-3,0 0-11,0 0-16,26-7-28,-10 3-23,3-3-31,10 0-32,15-4-40,0 4-56,8-6-56,-1 3-247,4-8-540,2 0 239</inkml:trace>
          <inkml:trace contextRef="#ctx0" brushRef="#br0" timeOffset="37340.8328">12573 7120 165,'0'0'170,"-6"-6"-1,3 2-12,3 4-5,-5-3-3,5 3 1,0 0-13,0-9-15,0 9-10,5-5-10,1 3-14,-6 2-8,21-7-3,-4 6-8,-1-2-6,1 3 3,15-6-2,-2 6 0,0-2-8,5 2-9,9 0 1,3-4-4,-6 4-2,2-1-6,0 1-5,-10 0 0,-5 5-8,4-5-3,-8 0-16,-5 2-13,-4-2-14,-2-2-20,-2 2-27,-5-5-40,2 2-42,-1-1-204,-7 4-385,0-10 171</inkml:trace>
          <inkml:trace contextRef="#ctx0" brushRef="#br0" timeOffset="37563.201">12828 6742 226,'0'0'224,"-7"-6"-16,7 6-19,-4-7-19,4 7-17,0 0-20,0 0-6,0 0-12,-5 20-4,5-4 4,0 3-2,0 3 1,-7 4-6,7 15-8,0-1 1,-4 8-14,2-5-4,-1 0-7,3-2-8,0 6-2,0-7-9,-3 4-5,1-6-5,-1 2-5,3-2-12,-1-8-34,-4-1-33,5 0-42,0-4-67,3-8-55,0 4-207,2-3-442,1-10 195</inkml:trace>
          <inkml:trace contextRef="#ctx0" brushRef="#br0" timeOffset="39290.0747">15457 7098 78,'-22'-5'212,"2"0"-10,-7 4-13,-2-2-15,1 6-9,-5 3-11,4-1-14,4 4-13,-2 1-9,2 6-11,4 1-11,7 5-6,0-8-8,8 1-12,6 4-5,0 6-3,3-6-7,8-1-6,5 3-3,6-2-5,1-3-3,6-1-11,12-4-13,-11-4-11,13 1-6,-10-8-8,0 0-5,-1-4 3,2 0 3,-5-3 2,-1-7 2,-1 0 0,-6-2 2,-7 1-1,5-3 7,-6 6 3,-4-4 17,-7 7 9,10-3 4,-10 1 3,3 3 8,-2-1-8,0 4-10,0 0 0,-3 5-3,0 0-4,0 0-4,0 19 2,-3-7 6,3 16 10,0 2-2,-3 12 1,8-2-1,-5 3-1,0 3 2,4 5 7,-7-4 0,9 7 7,-4-3-2,-4 1-5,4-5-7,-4-1 1,1-1-3,-4-6 6,-1-8 3,-4-9 2,-2 3 2,-4-9 3,-3-2-7,-3-4-1,-11-3-3,-10-9-13,-6-3-31,-5-9-27,-20-11-56,-2-2-37,8-6-61,16 0-56,-13-8-238,24 1-521,5 0 230</inkml:trace>
          <inkml:trace contextRef="#ctx0" brushRef="#br0" timeOffset="39997.5777">16012 7301 55,'0'0'231,"0"0"-9,33-5-11,-18 3-8,0-3-9,1 1-16,3-2-16,-1-2-17,7 5-16,-5-1-12,7-1-33,-8 2-42,6 0-52,-6 2-49,11-1-60,-9 1-179,-4-2-323,1 0 144</inkml:trace>
          <inkml:trace contextRef="#ctx0" brushRef="#br0" timeOffset="39931.5298">16224 6918 118,'-5'-5'182,"5"5"-5,0-7-6,0 7-10,0 0-15,0 0-15,0 0-2,0 0-7,0 0-3,-11 23 20,8-8-5,-2 5-8,-1 6 4,-5 11 1,5 1-11,1 2-4,0 4-4,3 1-8,-1 3-17,6-1 2,-1 0-3,3 3-5,0-4-8,1 1-5,-3-3-6,2-3-6,-2-4-3,3-11-7,-1 0 7,1-1-19,2-9-3,2 2-1,1-3-1,3-4-9,5-3-18,8-1-22,3-3-19,0-6-28,5-4-24,9-5-29,-6-4-24,3-5-33,0-6-15,-3 2-19,-5-10-191,-9 5-434,1-3 192</inkml:trace>
          <inkml:trace contextRef="#ctx0" brushRef="#br0" timeOffset="41886.5173">16673 6651 89,'0'-2'126,"0"2"-6,3-6 6,-3 6-6,0 0-6,3-10-11,-3 7-4,0 3-3,-3-7 0,3 7 3,-2-7-11,2 7-6,-6-12-5,6 10 2,-2-5 0,2 7-3,-1-7-3,1 2 2,0 5-9,0-10-4,0 10-2,1-9-9,1 2-4,4 0-11,1 3-5,7-5-2,2 3-4,-2-4-4,5 3 2,0 0-2,6 3-8,7-2 3,-5-4-5,-5 8-1,8 2 4,-2-5-4,-7 5 0,-1 0-2,-4 4-1,6-3-1,-1 2-4,-7 3-1,3 3 3,-2-1-4,-4 1 0,-2 3 3,-4 3-3,-2 1 4,-6 0-3,-2 7 0,-4 0 10,-2 2 4,-4-1-2,-5 0 4,-1 0 3,1 1-1,-7 3 4,5-5 1,3-2 4,-3-4-1,4 4-3,4-3 0,3-6-2,-2 3-2,5-4-1,5 1 0,0 1 0,0-6 4,3 5 4,3-5 3,8 0 2,-1-1 0,4 4 3,14-6 1,1 2 3,12-2-4,2-4 8,4 0-8,2 3 0,3-3 4,7-3-5,1 3 2,22-4-6,-2-2 0,1 3-2,-19-1-4,-2-3-1,0 7 0,-6-6 1,-1 4-4,-8-5-4,-12 2 4,-14-2 7,-2 2 4,-3 4-2,-1 0-4,-4-3-5,-2 2-4,-1-4-24,2 4-32,-8 2-35,0 0-46,0 0-54,0 0-47,0 0-66,0 0-166,0 0-491,0 0 216</inkml:trace>
        </inkml:traceGroup>
        <inkml:traceGroup>
          <inkml:annotationXML>
            <emma:emma xmlns:emma="http://www.w3.org/2003/04/emma" version="1.0">
              <emma:interpretation id="{26A61466-CA3B-4E83-98DF-4F9D95576CB5}" emma:medium="tactile" emma:mode="ink">
                <msink:context xmlns:msink="http://schemas.microsoft.com/ink/2010/main" type="inkWord" rotatedBoundingBox="26456,8489 27653,8447 27699,9750 26502,9792"/>
              </emma:interpretation>
              <emma:one-of disjunction-type="recognition" id="oneOf15">
                <emma:interpretation id="interp75" emma:lang="en-IN" emma:confidence="0">
                  <emma:literal>20</emma:literal>
                </emma:interpretation>
                <emma:interpretation id="interp76" emma:lang="en-IN" emma:confidence="0">
                  <emma:literal>0</emma:literal>
                </emma:interpretation>
                <emma:interpretation id="interp77" emma:lang="en-IN" emma:confidence="0">
                  <emma:literal>€</emma:literal>
                </emma:interpretation>
                <emma:interpretation id="interp78" emma:lang="en-IN" emma:confidence="0">
                  <emma:literal>00</emma:literal>
                </emma:interpretation>
                <emma:interpretation id="interp79" emma:lang="en-IN" emma:confidence="0">
                  <emma:literal>o</emma:literal>
                </emma:interpretation>
              </emma:one-of>
            </emma:emma>
          </inkml:annotationXML>
          <inkml:trace contextRef="#ctx0" brushRef="#br0" timeOffset="48527.9401">23304 6233 90,'-22'-8'111,"-5"-6"-6,5 0-1,-6 5-2,1-2-10,2 6-7,-2-3 1,-2 7-3,2 1-12,-1 1 8,-1 1-7,1 5-3,-12 8-3,10-4 0,-9 3-8,3 5 0,7 1-3,-6 3 2,4 2-8,5-7 4,-4 12 0,2-3-5,0 1-2,2 2-6,6-4-2,4-1-3,-3 1 5,5 1-4,0-1-5,-1 1 0,3-1-5,1 0-3,4 4 0,3 0 0,-4 0-5,6-3 0,-3 1-4,2 11 2,3-8-2,2-3-3,4 9 1,0-8 2,-2 3-1,2 5-4,2-9 0,0 3-3,11 0 3,-4 8-1,4-16-1,7 6 1,5 6-1,4-7 4,6-3-5,2-1 2,1 2-1,5-7-1,0 1 0,5-3 3,-4-3-1,-1 0-7,2-2 3,-8-1 0,2-4-1,0-4 1,-15 2-1,1-5 2,-7-5 1,3 4 0,-7-5 6,-4-4 2,2 1-3,-1-5 2,0 5 18,1-15 2,-2 3 4,-4-3-2,2-3-2,7-9-2,-5-8-1,4 4 2,-1-8-2,-3 3 0,-2-3-5,5-1 10,-9-2-4,2-1-2,1 4 4,-3 0-1,-6 0-2,3 3-3,-6-1 0,-1 6-7,-6 0 2,3 1-7,-10 2-12,-6 3-21,-3-3-27,0 4-43,-15 7-56,3-4-64,-6 4-224,-6 5-468,1-4 207</inkml:trace>
          <inkml:trace contextRef="#ctx0" brushRef="#br0" timeOffset="47902.2336">22650 6826 143,'-14'-14'155,"14"14"0,-2-6-8,2 6-6,-5-8-11,4 4-8,-1-4-9,2 8-3,-6-9 2,1 1-1,4 5-5,-1-4-13,2 7-9,0-16-2,0 12-8,2-6-12,-1-2-5,4 9-2,-4-8-10,7-1-2,-1 4-13,7-6-1,-1 3-4,1 0-5,2-1-1,3 3-3,4 1-2,4 0-4,0 0 0,-5 8-2,0-3-4,-4 1 1,-1 4-2,4 1 0,-1 1-2,-6 0-1,5 6-1,-4-4-5,-8 0 1,3 5 0,-4-3 1,1 7-1,-1 1 0,-1-3 0,-5 6-1,0-4 0,-4-1 3,1 8 1,-8 0 0,5-3 1,-2-1 0,-6 5 2,0 1-5,-1-1 6,1-4-1,-5 4-5,10-13 7,-7 8-5,5-10 5,3 8-5,-5-6 1,5-4 5,2 4-5,3-3 2,-2-1-2,2-1 2,0 2 7,3-7-8,-3 7 3,3-7 3,3 7-1,2-4 2,4-2-3,-1 2-1,11-3 5,-3 0-6,4 1 2,-1 2 0,3-7-3,5 5 2,0 3-7,-6-4 3,7 0-1,-6 2-12,-1-2-6,-1 1-12,-2 3-15,1-4-21,-4 0-18,4 0-20,-1-4-26,-6 3-19,3-2-129,-1 0-302,-6-2 133</inkml:trace>
        </inkml:traceGroup>
      </inkml:traceGroup>
    </inkml:traceGroup>
    <inkml:traceGroup>
      <inkml:annotationXML>
        <emma:emma xmlns:emma="http://www.w3.org/2003/04/emma" version="1.0">
          <emma:interpretation id="{B8A781D6-E1BD-48FE-BA2F-FC3DF3275BA9}" emma:medium="tactile" emma:mode="ink">
            <msink:context xmlns:msink="http://schemas.microsoft.com/ink/2010/main" type="paragraph" rotatedBoundingBox="3914,10954 25954,10901 25957,12475 3917,12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C3F414-C111-4FB5-BB9E-123A1B41CD21}" emma:medium="tactile" emma:mode="ink">
              <msink:context xmlns:msink="http://schemas.microsoft.com/ink/2010/main" type="line" rotatedBoundingBox="3914,10954 25954,10901 25957,12475 3917,12528"/>
            </emma:interpretation>
          </emma:emma>
        </inkml:annotationXML>
        <inkml:traceGroup>
          <inkml:annotationXML>
            <emma:emma xmlns:emma="http://www.w3.org/2003/04/emma" version="1.0">
              <emma:interpretation id="{B40E23B5-7EF2-4C92-BEA5-049F310D1A25}" emma:medium="tactile" emma:mode="ink">
                <msink:context xmlns:msink="http://schemas.microsoft.com/ink/2010/main" type="inkWord" rotatedBoundingBox="3914,11308 6005,11303 6006,11896 3916,11901"/>
              </emma:interpretation>
              <emma:one-of disjunction-type="recognition" id="oneOf16">
                <emma:interpretation id="interp80" emma:lang="en-IN" emma:confidence="0">
                  <emma:literal>sub</emma:literal>
                </emma:interpretation>
                <emma:interpretation id="interp81" emma:lang="en-IN" emma:confidence="0">
                  <emma:literal>Sub</emma:literal>
                </emma:interpretation>
                <emma:interpretation id="interp82" emma:lang="en-IN" emma:confidence="0">
                  <emma:literal>rub</emma:literal>
                </emma:interpretation>
                <emma:interpretation id="interp83" emma:lang="en-IN" emma:confidence="0">
                  <emma:literal>subs</emma:literal>
                </emma:interpretation>
                <emma:interpretation id="interp84" emma:lang="en-IN" emma:confidence="0">
                  <emma:literal>sues</emma:literal>
                </emma:interpretation>
              </emma:one-of>
            </emma:emma>
          </inkml:annotationXML>
          <inkml:trace contextRef="#ctx0" brushRef="#br0" timeOffset="43843.9024">-107 9465 93,'0'0'130,"21"-7"-4,-15 4-5,2-2-15,-1 3-2,2-7-9,-1 4-9,3-2 1,5 0-11,-2-5 4,2 1 2,-4-1-7,0 3-4,-1-3-1,3 0-4,-3-1-10,3-1 8,-4-1-9,2-1 2,1-3-8,-4-2-6,2 3-3,-3 3-5,2-8 3,-4-1-2,5 4-6,-9 6-3,4-5 2,-4 4-1,2-3 4,-2 1-3,-2 8 3,3-2-1,-6 3-6,1-3-6,-2 4 3,2 3-5,-3 0 1,2-2-4,-8 2 0,2 1-4,-2 3 2,11 0-4,-24 2-1,6 1-1,3 2-1,-1 4 2,2-2-5,3 2-2,3 2 2,-5 1 1,5-2-1,2 5 1,4 0-2,1 0 3,1-2 1,6 3-1,0 3-3,4-8 1,2 11-1,9-1 6,1-4-3,2 4-1,9 5 3,2-4-4,6-2 0,-10 1-1,7 4-3,-14-13 3,0 9 3,-5-1-5,0-2 1,-8-3-11,0 0 11,-3 1 0,-3-3 4,-5 2 2,0-3 3,-5-1 6,-3-1 5,-3-3 1,-5 4-2,-11 1 0,2-5-2,-10-2-2,3 1 1,-2-10-2,2 4-4,4 0-6,1-2-28,6 1-31,2-3-46,8-3-70,-3-4-204,8 4-405,-1-7 179</inkml:trace>
          <inkml:trace contextRef="#ctx0" brushRef="#br0" timeOffset="50336.5205">834 9338 19,'0'0'197,"0"0"-11,0 0-8,0 0-15,0 0-20,0 0-15,0 0-13,0 0-11,0 0-11,0 0-6,0 14-11,0-8-1,0 4-10,0-2-1,8 5 8,-7 2-2,9 2-2,-1-4-1,-1 1-12,5 0-3,-4 0-2,4 0-7,1-3-3,-3 4-1,2-4-4,4-3-2,-3 3-5,1-8 0,2 6 0,2-6-6,-2-4 0,2 1-2,2-2-1,-2-2 0,3-3-3,-8-1 0,2-4 0,3 5-3,-5-4-4,0-4 0,-7-1-2,1-1 2,-2-2 0,0 4 2,-4-4-2,1 8 4,0-3 1,-3 6 12,0-5-2,-3 3 0,0 3 1,1 1-2,2-1 2,-4 1-7,4 6-2,0-7-5,0 7-2,0 0-3,0 0 0,0 0 1,0 0-1,0 0 0,4 23-3,-4-15 3,5 6-1,-2-3-2,11 2 1,-4 1 2,1 0-2,3-1 0,12 0 2,-8-2-4,6 1 3,1 1-4,-4-7-5,-4-2-5,4-1 9,-4 1-8,4-4-1,-7-1 2,2-3 5,-3 0-3,-2-3 0,-2-3 2,2-1 0,-1-2-2,-6-3 2,0-4-1,2 6 4,-6-6-3,5-9-2,-5 3-1,0 0 1,-4 1-1,3-1 1,-5 0 0,2 0 0,0 2 5,-3-1-1,4 4 10,0 3 8,0 3 3,-2 3 12,0-1-3,4 4-5,1 2 1,-7-1-4,6 1-4,1 7-6,0-7-3,0 7 1,0 0-1,0 0-4,0 0-1,0 0 5,5 30-1,-2-16-6,3 0 4,-4-2-6,4 3-4,0 3-5,-4 1-7,3 0-1,3-1-3,-8-2-4,6 3-4,-6-5-5,5 3 5,-2-2 2,-3-4-4,0-1 6,3-2-4,-3 3 2,3-6 1,-3 3 3,0-2 4,0-6 2,0 7 3,3-2 6,-3-5 1,0 6-2,0-6 0,0 0 1,0 0 0,0 0 3,0 0-2,0 0-3,16-17 5,-10 11 0,2 0-4,2-1-3,-1 0-1,7-1 0,3 2 0,2-1-1,2-3 5,4 4-4,-2 1 2,4 0 3,-1 3 1,-1 6 0,-8-4-6,2 5 5,-4 1-2,0-2-3,-2 6 4,-3 2 1,-1 0 1,-3 3 6,-1-2-6,-7 2 4,3 1 7,-3 0-3,-3 1 6,-1-4 2,-3 1 14,-3-1 6,-7 2 2,-1-3 1,-4 0-3,-5 4-3,-6-5-1,3-3 0,-3 3-6,0-7-19,3 3-33,0-5-42,-2-1-61,13 0-76,2-2-151,-1-5-392,4-1 174</inkml:trace>
        </inkml:traceGroup>
        <inkml:traceGroup>
          <inkml:annotationXML>
            <emma:emma xmlns:emma="http://www.w3.org/2003/04/emma" version="1.0">
              <emma:interpretation id="{D6CF8480-ED60-44B6-9BA9-8ACAD5916672}" emma:medium="tactile" emma:mode="ink">
                <msink:context xmlns:msink="http://schemas.microsoft.com/ink/2010/main" type="inkWord" rotatedBoundingBox="6699,11395 9743,11387 9745,12156 6701,12163"/>
              </emma:interpretation>
              <emma:one-of disjunction-type="recognition" id="oneOf17">
                <emma:interpretation id="interp85" emma:lang="en-IN" emma:confidence="0">
                  <emma:literal>value</emma:literal>
                </emma:interpretation>
                <emma:interpretation id="interp86" emma:lang="en-IN" emma:confidence="0">
                  <emma:literal>vahee</emma:literal>
                </emma:interpretation>
                <emma:interpretation id="interp87" emma:lang="en-IN" emma:confidence="0">
                  <emma:literal>valee</emma:literal>
                </emma:interpretation>
                <emma:interpretation id="interp88" emma:lang="en-IN" emma:confidence="0">
                  <emma:literal>valise</emma:literal>
                </emma:interpretation>
                <emma:interpretation id="interp89" emma:lang="en-IN" emma:confidence="0">
                  <emma:literal>vale</emma:literal>
                </emma:interpretation>
              </emma:one-of>
            </emma:emma>
          </inkml:annotationXML>
          <inkml:trace contextRef="#ctx0" brushRef="#br0" timeOffset="51696.1867">2677 9278 88,'0'0'117,"7"5"-4,-7-5-5,8 2 0,0 0-3,-3 3-7,3 2-1,1 4 2,4-2-11,0-1-6,-1 7 8,3-4 3,-1 7 0,0 0-13,2 4 4,3 1 0,-5-2-4,0 2-5,0 1-8,-2 1 11,3-5-2,0 5-3,-1-6-1,3-1-7,-6 0 5,10-1-5,-7-2-2,0-3 1,4 0-5,-1-5-2,-3 3 3,0-5-3,2 0 2,0-5 4,-2 0 6,-3-2-6,4-3 10,-1-4-4,-2 1-6,-4-2-5,0-6-3,0-4-10,5-3 1,-7-4-8,-4-5-1,4 5-5,-6-2-8,3 1-7,0 2-17,2-2-14,-2 3-24,0 5-22,1 3-29,-4 5-42,3 4-49,0-3-57,-2 4-225,6 4-500,-1-4 221</inkml:trace>
          <inkml:trace contextRef="#ctx0" brushRef="#br0" timeOffset="52906.298">3712 9442 177,'0'0'188,"-8"-8"-13,3 5-13,5 3-5,-9-2-14,9 2-11,-13 0-16,13 0-12,-17 5-5,2-2-9,0 8-10,0-2-6,-4 8-3,5 3-9,-6-2-3,5 3-3,-4-1-6,5 0-7,3 0-3,0 3-2,5-6-8,-1 3 0,7-2 1,0-2-6,5 2-2,-3-6-3,4 0-9,2 0-6,5 0-14,1-1-5,0-3-1,3-2-6,1-5 7,2-1-5,-1-1-1,0-5-2,0 3 10,-4-6 6,-1 1 12,-6-1 1,0-2 3,-2-2 4,-3 4 5,0-7 1,-3 6-6,0 1 14,2-6 7,-4 8-1,2-3-1,-3 4-2,3 0-8,3 2 1,-3 4-6,-5-8-2,5 8-5,0 0 4,0 0-5,0 0 0,0 0-5,7 18 4,-1-10-2,2 6-1,0-2 1,0 0-4,4 3 5,3-5-13,2 1-4,0 1-2,2-4 2,8 2 4,-5-2-3,-1-1-1,7-3-1,-7-3-1,-2-1 2,1-5 3,-2 3 2,-2-7 3,-2-1 2,-5-1 9,1-5 3,-2-2 10,-2-5-3,-4-7 6,-2 5-3,0-15 10,0 1-1,-8-1-1,3 0 7,-1 3-6,2-4 1,-2 11 2,6-10 3,-5 3-1,5 10-6,0-1 1,-1 2 10,1 5 2,0 3 3,5 4-2,-5-1-1,0 5-7,0 0 6,0 5-17,0-6-2,0 8-10,0 3 3,0 0 0,0 0-5,0 0 1,14 18-1,-8-8-6,-3 1 1,4 8-1,-1 0 3,0-4 0,4 12-7,-2 1 2,-2-1-7,-1 3 5,1 9-8,-3 1-1,2-3-2,-3-6-5,2-1-1,-1 8-9,-3-6-1,4-4-7,3-2-5,0 1-2,-4-4-6,8-6 6,-6 0 1,6-4 3,1 0 0,0-8 1,-1 0 0,6-1-4,-3-4 6,2-1 3,1-3 2,-1-3-1,-3-6 2,1 4 5,0-6-1,-1 6 4,0-7 0,-2 0 4,0-2-1,-3 3 2,-1 0 4,-2-3-1,-2 6 8,1 2 3,-1-2 5,0 5 1,0-1 0,-1 1 2,-2-1-4,4 2 7,-4 6-3,2-10 1,-2 10-4,3-3 2,-3 3 0,2-6-4,-2 6 5,0 0-6,0 0-1,0 0-3,0 0-1,0 0-2,0 0 2,1 16 5,1-9-3,3 5-1,-4-3-1,2 2 5,0 4-3,4 3-1,-2-3-1,1 1 4,2-2-2,-2 1 2,8 0 0,-4 0 1,9-5 0,1 5 3,6-7 3,2-1-2,4-3-2,-2 0 0,-2-4 0,1 0-6,-1-6 7,-3-2 0,-4 3-1,-1-6-5,-4 2 8,-3-6-1,1 2 4,-3-6 1,-1 4-2,-2-8 3,3-2 1,-8 0 3,0 10 0,0-11 1,0 1 1,-3 1 3,0 11 3,-3-4 8,-3-4-11,3 9 1,-2-2-7,-1 2 0,-1 3-1,-1 0-3,2 6-4,-2-3-1,-1 5 0,-1 1 1,10 0-4,-20 3 1,13 4-5,-1 2 2,0 1 8,1 8-9,0 0 2,2 2-1,4 5 2,-1-7-2,2 6-2,3 1 3,2-7 2,3 9-3,3-6 3,-1 0-2,2 2 0,-2-8 5,2-3-2,1-3 1,1 4-4,1-6-7,-4-4-16,1 0-25,-1-3-27,4 0-30,2-6-38,0-10-47,2 9-46,-3-4-174,3-10-440,2 2 195</inkml:trace>
          <inkml:trace contextRef="#ctx0" brushRef="#br0" timeOffset="53882.0387">5316 9724 116,'0'0'153,"0"0"-10,0 0-9,0 0-14,0 0-13,13-5-10,-13 5-2,12-7-12,1 3 1,-4-1 1,4-6-2,3 3 4,-4 0-2,3-5-6,-3 3 11,-2 0 2,-2-2 2,3 0-11,-10-2-6,4 0-3,-3-2-8,-2 6-1,-2-8-2,-3 4-3,4-3-3,-9 2-5,5 5-6,-4-2 1,0 1-5,2 4-3,-5 1-2,0 4-6,-2 2-1,2 0-3,-7 8 0,4 0-5,0 6 2,2 1-2,-4 7-2,6 4-1,1-4 1,5 4-1,2 0 0,3-1 0,0 1-2,8-3 0,-2 2 6,9 1-4,0-7-5,3-1-7,9 1 2,1-5-6,4-2-26,6 2-30,7-6-46,-5-4-47,3-5-45,6-3-232,0-3-456,-2-7 202</inkml:trace>
        </inkml:traceGroup>
        <inkml:traceGroup>
          <inkml:annotationXML>
            <emma:emma xmlns:emma="http://www.w3.org/2003/04/emma" version="1.0">
              <emma:interpretation id="{81A565F9-47FA-43EF-A51C-B52866AB374F}" emma:medium="tactile" emma:mode="ink">
                <msink:context xmlns:msink="http://schemas.microsoft.com/ink/2010/main" type="inkWord" rotatedBoundingBox="10233,11308 11559,11305 11562,12499 10236,12502"/>
              </emma:interpretation>
              <emma:one-of disjunction-type="recognition" id="oneOf18">
                <emma:interpretation id="interp90" emma:lang="en-IN" emma:confidence="0">
                  <emma:literal>of</emma:literal>
                </emma:interpretation>
                <emma:interpretation id="interp91" emma:lang="en-IN" emma:confidence="0">
                  <emma:literal>if</emma:literal>
                </emma:interpretation>
                <emma:interpretation id="interp92" emma:lang="en-IN" emma:confidence="0">
                  <emma:literal>If</emma:literal>
                </emma:interpretation>
                <emma:interpretation id="interp93" emma:lang="en-IN" emma:confidence="0">
                  <emma:literal>Of</emma:literal>
                </emma:interpretation>
                <emma:interpretation id="interp94" emma:lang="en-IN" emma:confidence="0">
                  <emma:literal>Lf</emma:literal>
                </emma:interpretation>
              </emma:one-of>
            </emma:emma>
          </inkml:annotationXML>
          <inkml:trace contextRef="#ctx0" brushRef="#br0" timeOffset="54710.5215">6312 9353 195,'0'0'215,"-7"-8"-13,7 8-18,-9-3-10,9 3-18,-14 0-14,14 0-15,-16 3-13,8 2-9,0 2-11,-2 1-12,3 3-8,0 8-2,1-5-8,4 4-8,-4 5-5,6-4-6,0 0-3,0 7-9,6-9-12,2-1-1,3 2 6,2-8-20,1 6-3,4-7 1,0 7 0,1-12-2,2 2 0,-5-6 0,3 0 1,-10-6 0,9-2-1,-4-4 3,-3 2-1,-2-5 7,-4 1 4,1-1-3,-6-3 4,5 4 3,-5-2 0,-1 2-3,1-1-5,-4 4-1,3 3 2,-4-3-3,0 6-2,2-1-1,0 0 1,0 0-2,0 1-6,3 5-12,-2-7-14,2 7-7,0 0-2,0 0-11,0 0-16,0 0-1,0 0-9,0 0-13,22 7-3,-11-5-9,8 1-7,0 1 18,7-3 2,4 0 15,-2-1 1,-3 2 6,4-4 8,-1 0 16,5-7 6,1 6 12,-3-1 14,10-10 13,0 4 11,0-2 9,1-4 12,2 2 1,-6-4 9,0 1 1,-4-7-4,-2 2 3,-10 3-1,2 0 0,-2-2-1,-5-3 0,4 4-2,0-4-6,-7 1 1,3 3 0,-6 4-3,-1 0 1,-2 0 5,-2 8 6,-3 0 0,-1-1-9,-2 2-5,0 4-5,0 3-2,-11-2-4,11 2-3,-29 11-4,5 4-1,-1 1 0,-10 11-2,1 0 0,0 10 2,6 1-4,1 6 3,2 1 0,7 5 3,1 3 0,0 17 2,6-17-1,7 1 2,3 1-3,2 0 5,3-2-2,0 2 5,7-2 1,-1-4 4,-2 3 0,1-6-1,-6-5 5,8 0-5,-7-15-2,0-3-4,-2-4 0,-2-2 1,-2-1 1,-2-3 8,-3-2 3,-2-2 0,-4 1 0,-3-6-1,1 0-4,-6-2 2,-3-1-1,5-2-1,-1-1-2,-1-2 3,1 0-8,4-6 3,2 4-4,-4-2-1,9-4-5,1 2 14,3-8-4,5 3-14,7-2-2,7-10-3,13-3-11,1-2-8,10-1-8,3 2-13,2-8-18,6 5-14,-2-1-6,2 2-13,6 6-7,-6 1-11,4 7-18,-9-4-9,3 9-13,-4 3-17,-2-2-27,-8 7-183,-7 1-398,2-2 177</inkml:trace>
        </inkml:traceGroup>
        <inkml:traceGroup>
          <inkml:annotationXML>
            <emma:emma xmlns:emma="http://www.w3.org/2003/04/emma" version="1.0">
              <emma:interpretation id="{4B38A0C5-D133-4AC9-BF35-BE5FEFE7652F}" emma:medium="tactile" emma:mode="ink">
                <msink:context xmlns:msink="http://schemas.microsoft.com/ink/2010/main" type="inkWord" rotatedBoundingBox="12459,11450 13094,11448 13096,12131 12461,12133"/>
              </emma:interpretation>
              <emma:one-of disjunction-type="recognition" id="oneOf19">
                <emma:interpretation id="interp95" emma:lang="en-IN" emma:confidence="0">
                  <emma:literal>H</emma:literal>
                </emma:interpretation>
                <emma:interpretation id="interp96" emma:lang="en-IN" emma:confidence="0">
                  <emma:literal>h</emma:literal>
                </emma:interpretation>
                <emma:interpretation id="interp97" emma:lang="en-IN" emma:confidence="0">
                  <emma:literal>"</emma:literal>
                </emma:interpretation>
                <emma:interpretation id="interp98" emma:lang="en-IN" emma:confidence="0">
                  <emma:literal>n</emma:literal>
                </emma:interpretation>
                <emma:interpretation id="interp99" emma:lang="en-IN" emma:confidence="0">
                  <emma:literal>u</emma:literal>
                </emma:interpretation>
              </emma:one-of>
            </emma:emma>
          </inkml:annotationXML>
          <inkml:trace contextRef="#ctx0" brushRef="#br0" timeOffset="55243.6012">8464 9147 32,'0'0'190,"-8"-1"-10,8 1-11,0 0-14,0 0-17,0 0-11,0 0-15,0 0-8,0 0-8,-6 8 8,6 4 11,0-4-11,0 2-7,-2 6-4,1 3 2,-2-2-2,-1 8-7,4 5-4,-3-2-5,3 11-4,3 0-6,-3-2-7,0 3-5,2-9-5,0-2-4,2 12 0,-1-4-16,-3 4-15,4-12-18,-4-3-30,0-3-29,1 2-31,-1-6-31,5-5-35,-5-1-34,0-2-145,0-2-365,0-2 161</inkml:trace>
          <inkml:trace contextRef="#ctx0" brushRef="#br0" timeOffset="55543.5542">8450 9553 126,'0'0'133,"25"1"-9,-25-1-18,25 6 4,-7-6-11,4 1-9,5 3 3,4-4-14,3 0-3,7 0 3,-10 2-10,2-2 3,2-2-6,-6-2-2,-1-1-3,2-2 1,-6-1-5,1-2 1,-11 0 1,7-2 4,-4 0 0,-6-1-2,-1-2-1,-5 1 3,1-4-2,2 2-7,-3-3-8,-4-1 10,-1 2-3,-1-7-7,-1 6 3,2 2-2,-5-1 3,4 1 2,-4 1-2,-1-1 8,4 6 9,0 1-1,1 1 0,1 2-5,-5 0-8,0 0-2,5-1-9,0 8-5,0-4 5,0 4-18,0 0-2,0 0 1,0 0-4,0 0 2,0 19-4,0-8 3,5 6 0,-3 0-1,4 8-1,-4 0 1,2 2 1,-2 3-1,3 2 1,-4-3-6,1 9 3,1-8-3,0 7-2,2-11 8,-4 4-6,1-5-3,1 1-9,-3-4-18,3 0-18,1 0-26,-3-4-43,2-1-42,2 2-36,6-5-56,-3 0-215,1 1-489,3-4 217</inkml:trace>
        </inkml:traceGroup>
        <inkml:traceGroup>
          <inkml:annotationXML>
            <emma:emma xmlns:emma="http://www.w3.org/2003/04/emma" version="1.0">
              <emma:interpretation id="{DDB37085-C092-4F66-8CB1-39FE90320D9B}" emma:medium="tactile" emma:mode="ink">
                <msink:context xmlns:msink="http://schemas.microsoft.com/ink/2010/main" type="inkWord" rotatedBoundingBox="14577,11140 15922,11137 15924,12090 14580,12094"/>
              </emma:interpretation>
              <emma:one-of disjunction-type="recognition" id="oneOf20">
                <emma:interpretation id="interp100" emma:lang="en-IN" emma:confidence="0">
                  <emma:literal>in</emma:literal>
                </emma:interpretation>
                <emma:interpretation id="interp101" emma:lang="en-IN" emma:confidence="0">
                  <emma:literal>is</emma:literal>
                </emma:interpretation>
                <emma:interpretation id="interp102" emma:lang="en-IN" emma:confidence="0">
                  <emma:literal>ins</emma:literal>
                </emma:interpretation>
                <emma:interpretation id="interp103" emma:lang="en-IN" emma:confidence="0">
                  <emma:literal>in.</emma:literal>
                </emma:interpretation>
                <emma:interpretation id="interp104" emma:lang="en-IN" emma:confidence="0">
                  <emma:literal>us</emma:literal>
                </emma:interpretation>
              </emma:one-of>
            </emma:emma>
          </inkml:annotationXML>
          <inkml:trace contextRef="#ctx0" brushRef="#br0" timeOffset="58774.3222">10560 9771 78,'3'7'114,"-3"-7"0,0 0-8,0 0-11,-6 8 6,6-8-8,0 0-1,0 0 0,0 0-5,0 4 2,0-4 0,0 0-3,0 0-1,0 0 5,0 0 2,0 0 2,0 0 1,0 0-5,0 0-8,0 0-4,0 0-9,17-18-5,-11 15-7,1-2-4,0-2-9,1 3-1,2 0-8,-1-6-2,1 3-3,4-5 1,-1 4-4,1-1-2,-1-4-2,2 5 1,0-8-4,-1 6-3,0-6 4,3-5-4,-2 6-2,-1-8-3,0 3 3,-1 1-2,-9 4 2,8-3 7,-3 4 0,-6-2 4,4 2 7,-6 2 5,-1 1 0,3 0-5,-3 2-1,-3-4-4,2 8 3,1-2 2,-5-2-1,0 3-2,5 0-6,0 6-3,-6-4-2,6 4-1,0 0-7,0 0 2,-15 11-1,11 3-4,-1 0 2,0 4-1,4 6-2,2 1 2,4-1-4,0 1 4,-1-3-2,1 3-1,5-1 4,1-2-15,-2 2 6,5-4-7,1 2-2,-1-5-6,0-3-10,-1 0 0,-1-2-2,3-3 2,-6-1-4,2-4 8,-3 3 3,3-3 3,-6-3 1,-5-1 1,14-5 3,-8 2 1,1-5-3,-1 0 5,0-6 0,-2 0 1,0-2 1,4-9 3,-3 6 7,1 0-2,1-6 2,-3 10 0,7-7-2,-4 6 5,1 2 3,-2 2-1,2-2-2,0 3-4,3 0-2,-3 4 1,3 0 1,-2 2-6,6 2 2,2 1 1,-3 0 1,3 6-4,-2-3 3,2 5-1,0-2-6,-1 4 7,-1 2 0,0-2 2,-2 5-6,0-4 3,-5 5-2,1-2 1,-1 1-3,-2 0 1,-1-2 4,3 1-4,-3 1 1,-5-6-1,1 0-1,4 2 1,-3-3-1,1-2 4,-3 1 0,0-5 1,0 0 0,6 7-1,-6-7-2,0 0 9,5-16-3,-4 10-2,1-4 4,1-2 2,0-2 2,2-3-2,1-2-2,2 3 0,2-8 0,-1 6 3,5-4-7,-4 0 3,-1 4 0,2 2-4,4-2 0,0 2 1,0 7-5,-1-3 5,0 2-4,0 5 2,7 1-3,-2 4 1,1 4 0,-2 1 1,10 4 4,-1 7-1,-5 3 3,2-4-5,-2 4 4,-1 2-3,-1-2 0,-1 3 4,-3-1-3,-5-1-6,-3-1-7,-2-5-17,-3 4-19,0-3-15,-6-2-21,0 0-33,-5 0-45,-1-3-49,-9-2-201,1-2-445,-10 2 197</inkml:trace>
          <inkml:trace contextRef="#ctx0" brushRef="#br0" timeOffset="59003.4696">11121 8840 14,'0'0'170,"-7"-5"-20,7 5-14,0 0-14,0 0 1,0 0-26,0 0-17,8 17-53,3-11-37,4 1-142,2 0-164,4-4 73</inkml:trace>
        </inkml:traceGroup>
        <inkml:traceGroup>
          <inkml:annotationXML>
            <emma:emma xmlns:emma="http://www.w3.org/2003/04/emma" version="1.0">
              <emma:interpretation id="{1632933A-B8B8-4038-9020-F809DACA356F}" emma:medium="tactile" emma:mode="ink">
                <msink:context xmlns:msink="http://schemas.microsoft.com/ink/2010/main" type="inkWord" rotatedBoundingBox="17045,11327 18353,11324 18356,12247 17048,12250"/>
              </emma:interpretation>
              <emma:one-of disjunction-type="recognition" id="oneOf21">
                <emma:interpretation id="interp105" emma:lang="en-IN" emma:confidence="0">
                  <emma:literal>am</emma:literal>
                </emma:interpretation>
                <emma:interpretation id="interp106" emma:lang="en-IN" emma:confidence="0">
                  <emma:literal>en</emma:literal>
                </emma:interpretation>
                <emma:interpretation id="interp107" emma:lang="en-IN" emma:confidence="0">
                  <emma:literal>en'</emma:literal>
                </emma:interpretation>
                <emma:interpretation id="interp108" emma:lang="en-IN" emma:confidence="0">
                  <emma:literal>ea'</emma:literal>
                </emma:interpretation>
                <emma:interpretation id="interp109" emma:lang="en-IN" emma:confidence="0">
                  <emma:literal>eon</emma:literal>
                </emma:interpretation>
              </emma:one-of>
            </emma:emma>
          </inkml:annotationXML>
          <inkml:trace contextRef="#ctx0" brushRef="#br0" timeOffset="59946.7719">13076 9445 139,'0'0'157,"20"0"-11,-20 0-12,30-8-5,-12 8-14,2-3-10,9 0-11,2 0-9,-4-3-12,2 0-3,-1-2-4,1 4-8,-1-3 7,-9 0-1,0 2 12,-2 0 2,-2-3-2,-8 0-3,3-3 2,-5 3-4,-5-1-4,3-2 14,-6 3-5,-2-4-6,-1 1-9,-7 0-3,-1-3-2,-2 6-1,-1 1 1,-7-5-3,3 8-5,-6 2-1,-1 2-4,-1 6-2,3 1-4,-3 1-3,-1 4-4,2 4-1,-1 2 0,7 3 2,-2-2-3,9 9-4,2-4 5,3 2-7,4-1-6,5 1 3,4-1-3,5-1-2,6 1-5,5-3-14,6 0-13,4-7-11,-1-1-17,12 4-20,1-5-15,0-3-18,0-6-13,1-2 7,0-5 4,-12-1 6,0-2 15,1-9 1,1 4 13,-12-7 6,1-1 13,-7-3 15,0-4 7,-1 5 14,-7-3 17,-1 6 5,-2 0 13,-3-1 21,0 4 5,-3-4 2,0 8 1,1-4 3,-2 8 7,2-3-3,-3 6-5,4-4-7,-6 5-8,6-2 0,1 5-6,-13-2-4,13 2-3,-17 7-4,9 4-3,-8-1-3,8 2-3,2 0-2,-2-2-15,-3 6-11,5-2-9,-2 4-15,1-3-14,3 0-10,2-1 0,2 1-20,0 0-20,2-3 4,2-2-8,4 1 5,-1-4 7,4-1 6,0 0 1,-2-6 9,5-4 13,1 3 10,-1-1 7,0-5 13,0-2 8,2 2 9,-5 0 11,3-2 21,1 0-4,-3-1 6,1 3 5,-4-2 9,2 5 1,-1-2 3,1 2 0,-2 4 3,4 0 5,-3 2-5,1 3 4,0 5 5,1 1 1,1 5-7,1 3 5,-4 2 0,-1 4-3,2 2-2,-8-2-4,2 6-2,-2-2-5,0 0-5,1-3-1,-4 2-2,3-3-2,-3-2-1,0-4-11,-3 0-14,6-3-14,-6 1-29,3-8-34,0 5-39,-4-7-41,4-3-140,-6 0-328,6-4 145</inkml:trace>
          <inkml:trace contextRef="#ctx0" brushRef="#br0" timeOffset="60306.8328">14131 9205 106,'0'0'162,"0"0"-11,0 0-4,0 0-6,0 0-1,0 0-1,0 0-4,-22-7-1,22 7-11,-9-8-12,3 0-8,-1 2-8,1 2-8,0-2-11,-1-2-5,4 3-5,-3-5-8,1 0-4,3 0-4,1 3-7,1-3 0,0-1-9,3-5-3,3 2-6,2 3-2,2 0-2,-1 4-6,2-1 0,-1 4-7,4 1 4,2 3-1,1 2-2,1 3-4,-4 4 6,0 2-2,7 6 2,-7 5-5,6 8 4,-7-4-3,-4-1 2,4 2-2,-7 2 4,4 9-2,-4-1-5,-6-10-31,5 11-13,-2-5-39,0-6-43,-1-1-39,-1 2-191,-1-12-381,5 2 169</inkml:trace>
        </inkml:traceGroup>
        <inkml:traceGroup>
          <inkml:annotationXML>
            <emma:emma xmlns:emma="http://www.w3.org/2003/04/emma" version="1.0">
              <emma:interpretation id="{6FECC3AE-F985-4E58-A489-8AA2E13C6558}" emma:medium="tactile" emma:mode="ink">
                <msink:context xmlns:msink="http://schemas.microsoft.com/ink/2010/main" type="inkWord" rotatedBoundingBox="19635,11156 20731,11153 20734,12488 19638,12491"/>
              </emma:interpretation>
              <emma:one-of disjunction-type="recognition" id="oneOf22">
                <emma:interpretation id="interp110" emma:lang="en-IN" emma:confidence="0">
                  <emma:literal>20</emma:literal>
                </emma:interpretation>
                <emma:interpretation id="interp111" emma:lang="en-IN" emma:confidence="0">
                  <emma:literal>d</emma:literal>
                </emma:interpretation>
                <emma:interpretation id="interp112" emma:lang="en-IN" emma:confidence="0">
                  <emma:literal>0</emma:literal>
                </emma:interpretation>
                <emma:interpretation id="interp113" emma:lang="en-IN" emma:confidence="0">
                  <emma:literal>07</emma:literal>
                </emma:interpretation>
                <emma:interpretation id="interp114" emma:lang="en-IN" emma:confidence="0">
                  <emma:literal>00</emma:literal>
                </emma:interpretation>
              </emma:one-of>
            </emma:emma>
          </inkml:annotationXML>
          <inkml:trace contextRef="#ctx0" brushRef="#br0" timeOffset="61589.4648">16617 9123 93,'-4'-6'107,"-4"-2"-15,6 1 1,-4 0 0,0 0-11,-1 0-7,3 2-9,0-2-5,-2 0-4,0-1-6,-2 2 8,6 1 3,-7-1-3,2-1 3,3 1-14,-9-1 5,5 3 3,-8-3-1,2 0 3,-2 5 2,-3-1 4,-9-4-2,-1 3 2,-2 2 14,-5 4-6,-6 3-9,-7 4 6,7 1-4,-7 8 0,0 4 4,-2 1-6,2 5-4,0 7 1,0-2-7,-9 18 2,4-2 1,18-5-8,-5 18 1,15-21 2,1 4-9,8 2 3,6 1-8,3-3 1,3 1-2,11 0-5,2 0-2,5-3-1,9 5-3,6-4-1,6-1 0,3-4-3,22 8-6,-7-16-2,13 4-1,9-1-8,2-7-5,1-8-1,-16-3-2,16-7 1,-20-2-1,-2 0-4,-3-7 0,-6-7 2,-3-1 0,-10 0 2,-9-8 3,1-3 1,-4-5 11,-6-2 4,1-13 2,-3-5 0,-5-3 1,-8-10 0,-2-20-2,-4-4-2,-4-1-5,-9 0 5,-1 4-3,-2-8-5,0 6 0,-4-6-7,1 14-5,1 1-10,5 19-15,0 4-35,4 5-28,0 8-49,4 6-59,8 10-232,0 5-468,8 9 208</inkml:trace>
          <inkml:trace contextRef="#ctx0" brushRef="#br0" timeOffset="61028.4304">16214 9435 10,'-6'-7'198,"3"1"-14,1 0-7,-1-1-6,0 2-11,3-4-13,0-1-6,0 0-16,3-1-5,2 0-11,-2-3-12,8 2-7,-4 3-11,5-4-8,-4 0-4,6 1-11,1 4-4,-1-2-8,-2 2-5,-4 6-1,5-1-6,-4-3-4,1 5-1,-10 1-6,17 7-2,-9-2-2,-1 2-2,-1 1-1,0 9-1,-6 2-1,0 3-2,-1 9 0,-6-4-1,1 4-1,-2-1-1,-5 5 2,4-7 0,-8 10-3,2-11-1,3 8 3,-3-7-2,1-1 0,0 1 3,4-1-1,-5-7-1,5-3 0,2-1 2,0-2-5,2-3-3,0 0 2,1-4 0,2 0 2,3-2 9,0 2 0,0-7 1,8 7 2,4-7-3,4 1 3,5-1-4,7 0 2,1-1-5,2 1-3,1-5-2,1 4-5,-4 0-10,4-4-10,-6 3-9,-8 2-16,1 0-10,-3 0-24,-5-4-22,0 3-30,-4 1-9,-8 0-13,14 0-36,-14 0-97,0 0-308,7 5 136</inkml:trace>
        </inkml:traceGroup>
        <inkml:traceGroup>
          <inkml:annotationXML>
            <emma:emma xmlns:emma="http://www.w3.org/2003/04/emma" version="1.0">
              <emma:interpretation id="{78AB70B0-467F-4F0B-9E12-BEA59DF4575D}" emma:medium="tactile" emma:mode="ink">
                <msink:context xmlns:msink="http://schemas.microsoft.com/ink/2010/main" type="inkWord" rotatedBoundingBox="21788,10911 24171,10906 24174,12272 21792,12278"/>
              </emma:interpretation>
              <emma:one-of disjunction-type="recognition" id="oneOf23">
                <emma:interpretation id="interp115" emma:lang="en-IN" emma:confidence="0">
                  <emma:literal>from</emma:literal>
                </emma:interpretation>
                <emma:interpretation id="interp116" emma:lang="en-IN" emma:confidence="0">
                  <emma:literal>Fran</emma:literal>
                </emma:interpretation>
                <emma:interpretation id="interp117" emma:lang="en-IN" emma:confidence="0">
                  <emma:literal>fran</emma:literal>
                </emma:interpretation>
                <emma:interpretation id="interp118" emma:lang="en-IN" emma:confidence="0">
                  <emma:literal>freon</emma:literal>
                </emma:interpretation>
                <emma:interpretation id="interp119" emma:lang="en-IN" emma:confidence="0">
                  <emma:literal>Frem</emma:literal>
                </emma:interpretation>
              </emma:one-of>
            </emma:emma>
          </inkml:annotationXML>
          <inkml:trace contextRef="#ctx0" brushRef="#br0" timeOffset="63421.1745">17768 9445 120,'25'-10'139,"4"4"-16,-1 5-10,5-3-8,-4 1-16,4 2-4,10-3-12,-13 4 0,12 0-11,-8 5 0,-1-2 0,-2 4-6,-2-1-8,2 7 4,-7-1-13,-3 2 2,-6-4-5,6 9 6,-7 0 1,0 3 1,-7-7-1,1 4-2,-4-1-2,1 1-3,-2-1-2,-3 3-6,-1-6 5,-1 1-7,2 0 0,-3-6 1,0-3-6,3 4-2,0-6 12,0 0 14,0-5 2,0 0-3,0 0-8,0 0-1,0 0-4,0 0-9,-6-17 6,1 9-6,5 0 3,6-10-8,-4 4-3,2-5-5,3-3-12,1-4-8,6 3-3,0-3-6,5-1-10,6-5 2,-6 9-5,8-7 3,-9 9 5,5-2-8,1 8 7,-2 1-6,-1 1 10,-2 3 2,-5 1 2,2 4-2,-2-1 6,-1 6-4,-1 0 6,-2 0 1,-2 3-1,-1 0 0,3 1 3,-5 0 0,1 3 5,3 1 2,-4-1 0,5 0 0,-6 1-2,6-2 3,-1 2 4,1-1 2,3 0-1,1 2 5,0-1-1,0-5 1,-3 0-1,0 0-1,2-1 0,-2 4 0,0-5-12,-1-2 19,-10 1-1,17-6 3,-9 4 6,-2-1-3,-3 0 2,2-1 1,1-2-6,-1-4 6,-3 7-6,-1-3 2,4 1-3,-5-3 1,0 8 3,0-9-7,0 9 1,2-5 3,-2 5 4,-2-11-4,2 11 0,-5-7-3,5 7-3,0 0 3,-1-7-1,1 7-6,-2-5 0,2 5-5,0 0 5,-11-3 3,11 3-6,-8-3-1,8 3-2,0 0 3,-14 6-4,6-1 3,-5 3-1,-1 5 0,3-2-4,-1 4 2,0 9 2,-5-3 1,6 2-1,5 2-2,-4-1 0,2-3 1,4-2-1,2 0-2,0-1-1,2-2 2,2 0 1,0-2-3,-1-1 1,5-4 3,1-4-2,1 2 1,3-7 4,-2 4-3,5-11 0,-6 2 0,8-2 0,-2-6 0,5-4 3,-8-2-6,-1 5 6,4-11-7,0 4 5,-1-3-1,-5-1-5,9 3 7,-9-1 0,5-1 1,-4 3-2,1 3-1,-4 4 0,-1 3 6,3 4-1,-4-1-3,0 1-4,2 2 1,-1 2 1,3-1 0,1 0-7,2 3 2,0 1 1,3 1-2,4 7 5,-1-4-1,4 2-3,-4 2-1,1 1 1,-1 4 2,0-5 1,4 11-3,-7-5-2,-1 1 5,-4 2-2,2-3-1,-3 3 0,-2-1 2,-2-2 2,2 1-4,-6 1-1,3-7 6,0 2-2,-1-3-1,-2-1 3,0-1 2,5 3-3,-5-5 1,0-4 1,1 10 8,-1-10-3,0 0 2,0 0-5,0 0-2,0 0 3,0 0-9,0 0 10,0-29-2,3 22 2,-1-3-1,-2 1-4,3-5 2,0 3 0,4-4-1,-3 3 4,6-1-3,1-3-1,0 1-12,2-1 6,1 7 0,8-8-2,0 7-3,2-3 4,-4 5-3,1 3 1,-1 1-1,1-2 4,-5 5 4,4-1-7,-6 4 3,-1-2-2,-5 7 0,6-3 0,-3 6 3,-1 2 0,-4 0-4,2 6-1,0-8 11,-2 6-6,-4-1-10,4 3 0,-1 1 0,-4-1 2,4-1 1,-3-3-3,3-1 3,-4-1-3,4-1 5,-5-3-1,3-1 5,-3 0-3,0 0 2,0 0 3,2-3 3,-2-4-1,0 0 3,0 0 1,0 0-7,0 0 5,0 0 6,-5-26 4,6 15 10,-1 1 2,2-6-3,0 2 5,-2-4 4,3 3-1,-2-7-4,4 5-1,0-2 1,1 2 0,2-1-1,6-5-9,4 2 4,-1 3 1,-4 3-4,1 3 2,8-1 2,-1 5-1,1-4-3,-2 5-4,1 3 0,-2 4 1,1-2-4,1 8 5,-5 2-1,-1 4-3,3 1 2,-2 6-4,-4 6 2,-1-3-1,0 5-4,-1 2 5,-4-4-2,-1 4-6,-2-1-18,0-2-14,-3 0-22,0-1-26,-3 0-34,3-5-28,0-2-56,-3-6-119,-2 1-342,-1-5 152</inkml:trace>
          <inkml:trace contextRef="#ctx0" brushRef="#br0" timeOffset="62257.6861">18138 8658 190,'-8'-10'182,"-2"1"-5,-2 0-5,7-1-10,0 4-10,-4 2-13,1 4-17,-2-3-9,-4 9-12,0 4 2,0 0-8,-7 12-10,-6 6-2,5 7-9,-3 5-4,0 4-1,1 4-7,2 0 0,4 4-6,1 0-3,3 0 0,3 0-8,1-2 0,10 4-9,-4 2 0,5 17-3,5-3-2,1-17-6,2-1 1,1-1-2,-4 1 6,2-5-12,1-1-5,-1-6-10,-1 4-12,-4-9-9,-3-5-26,0-4-21,-6 0-14,2-7-30,0-4-19,0-4-21,1-4-14,-3 1-28,-2-5-107,-1-3-323,9 0 144</inkml:trace>
        </inkml:traceGroup>
        <inkml:traceGroup>
          <inkml:annotationXML>
            <emma:emma xmlns:emma="http://www.w3.org/2003/04/emma" version="1.0">
              <emma:interpretation id="{60FEDA21-BD7E-4538-B66A-61C40CF19170}" emma:medium="tactile" emma:mode="ink">
                <msink:context xmlns:msink="http://schemas.microsoft.com/ink/2010/main" type="inkWord" rotatedBoundingBox="25008,11122 25954,11120 25957,12177 25011,12180"/>
              </emma:interpretation>
              <emma:one-of disjunction-type="recognition" id="oneOf24">
                <emma:interpretation id="interp120" emma:lang="en-IN" emma:confidence="0">
                  <emma:literal>%</emma:literal>
                </emma:interpretation>
                <emma:interpretation id="interp121" emma:lang="en-IN" emma:confidence="0">
                  <emma:literal>o</emma:literal>
                </emma:interpretation>
                <emma:interpretation id="interp122" emma:lang="en-IN" emma:confidence="0">
                  <emma:literal>&amp;</emma:literal>
                </emma:interpretation>
                <emma:interpretation id="interp123" emma:lang="en-IN" emma:confidence="0">
                  <emma:literal>0</emma:literal>
                </emma:interpretation>
                <emma:interpretation id="interp124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63827.4595">21651 9184 129,'0'0'172,"-6"14"-15,6-5 4,-3 7-10,-4-4-4,1 7-6,0-4-5,-1 10-15,-1-1-9,7-6-9,-4 3-4,4 4-10,-4-5-8,5 6-8,-2-1-6,2-6-7,0-1-7,2 1-19,3-4-29,-4-4-36,-1 3-41,0-5-42,5 0-43,-5-1-130,1-2-310,-1 0 138</inkml:trace>
          <inkml:trace contextRef="#ctx0" brushRef="#br0" timeOffset="64349.5513">21814 9028 31,'-10'-15'168,"6"-1"-4,-7 0-7,0 3-6,-2-10-14,2 9-5,-2 0-17,-1-4 0,0 7-4,-5 3-15,1-4-1,-7 3-5,-2 2-8,-8 5-5,7 4-5,-7 0-5,-7 6-4,-3 5-4,-2 4 0,4 8-6,1 1-5,-1 0-6,2 7-2,-2 2-1,7 0-1,-1 6-5,6 0-4,6 3-5,-1-6 4,10 2-2,2 2-6,6 1 5,8 0-3,0 1-2,4-1-3,10-1 3,5-2-3,-2-1-3,4 2-3,5-4-9,3-3-5,1-2-3,8-5 1,0-2-1,4-6 1,7 0-3,0-5 3,-3-3 1,0-8 2,0-2-2,-14-2 3,2-6-3,1-1 14,-6-3 8,-3-3 8,9-9 2,-13 2 4,4-9 1,-4-3 5,-2-7-5,-2-7-2,-1 0 1,0-5-2,4-15-3,0-3-4,-14 16-3,11-20 2,-2 0-2,-7 5-6,-3 17-9,-6 1 7,0 6-2,0 5-3,-1 5-5,-10 5-19,1 8-32,-9 4-42,5 6-35,-14 6-50,-2 1-52,-19 12-163,-2 2-423,-4 5 188</inkml:trace>
        </inkml:traceGroup>
      </inkml:traceGroup>
    </inkml:traceGroup>
    <inkml:traceGroup>
      <inkml:annotationXML>
        <emma:emma xmlns:emma="http://www.w3.org/2003/04/emma" version="1.0">
          <emma:interpretation id="{6E4E8FA4-099B-4A1D-A985-2ECC4D0D81C4}" emma:medium="tactile" emma:mode="ink">
            <msink:context xmlns:msink="http://schemas.microsoft.com/ink/2010/main" type="paragraph" rotatedBoundingBox="2676,13389 26562,13078 26587,14976 2700,15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C24384-A331-41B8-B3D7-C8E6F1D2FE16}" emma:medium="tactile" emma:mode="ink">
              <msink:context xmlns:msink="http://schemas.microsoft.com/ink/2010/main" type="inkBullet" rotatedBoundingBox="2682,13905 3245,13898 3255,14700 2693,14708"/>
            </emma:interpretation>
            <emma:one-of disjunction-type="recognition" id="oneOf25">
              <emma:interpretation id="interp125" emma:lang="en-IN" emma:confidence="0">
                <emma:literal>6</emma:literal>
              </emma:interpretation>
              <emma:interpretation id="interp126" emma:lang="en-IN" emma:confidence="0">
                <emma:literal>:</emma:literal>
              </emma:interpretation>
              <emma:interpretation id="interp127" emma:lang="en-IN" emma:confidence="0">
                <emma:literal>%</emma:literal>
              </emma:interpretation>
              <emma:interpretation id="interp128" emma:lang="en-IN" emma:confidence="0">
                <emma:literal>5</emma:literal>
              </emma:interpretation>
              <emma:interpretation id="interp129" emma:lang="en-IN" emma:confidence="0">
                <emma:literal>=</emma:literal>
              </emma:interpretation>
            </emma:one-of>
          </emma:emma>
        </inkml:annotationXML>
        <inkml:trace contextRef="#ctx0" brushRef="#br0" timeOffset="69741.5035">-1271 12289 157,'0'0'201,"0"0"-13,0 0-7,0 0-12,0 0-15,0 0-13,0 0-9,0 0-11,-10-1-6,10 1-9,0 0-8,0 0-1,0 0-6,0 0-7,0 0-6,0 0-9,0 0-7,0 0-6,10-12-3,-10 12-5,3-5-1,-3 5-4,0 0-1,1-7-1,-1 7-2,2-5-1,-2 5 0,0 0-2,0 0 3,-2-11-2,2 11-5,0 0-1,0 0-1,0 0-3,-4-3-4,4 3-3,0 0-3,0 0 3,0 0-6,0 0-4,0 0 0,0 0-1,-16 14-3,11-9 1,2 3-3,-2 2 3,-1-2-1,0 4-3,1 1 8,2-5-7,0 3 0,-2-1-5,3-2 4,2 0 0,0 0 1,0-2-1,0-6-1,2 8 5,-2-2-2,0-6 4,5 5-1,2-5-4,-7 0 2,0 0 3,18-11 0,-12 8-4,0-4 10,1 0-9,-1-6-1,-1 3 0,0-3-1,1 3-2,-1-7 4,-4 4-10,-1 0-14,0 6-17,-1-2-20,1 2-30,-7 0-42,3 2-44,-4 2-53,8 3-192,-21 0-451,12 0 199</inkml:trace>
        <inkml:trace contextRef="#ctx0" brushRef="#br0" timeOffset="69170.0833">-1235 11624 50,'0'0'178,"0"0"-1,0 0-8,-9-3-11,9 3-15,0 0-17,0 0-11,0 0-10,0 0-14,0 0-7,-8 12-5,3-6 0,3 4-9,-4 0-9,3-2-2,0 0-5,3-1-5,-2 4 2,1-5 0,1 2-1,-4 4-1,4-5 2,5-2-5,-3-1-3,2 3-1,-2-4-3,-2-3 4,6 7-3,-6-7 5,10 0-2,-1 0-3,-9 0-3,11-9-3,-4 1-2,-1-1-2,0 0-6,1-1-1,-1-3 0,-4 3-3,-1-1-8,4-3-11,-5 2-9,0 0-20,0 5-23,0-4-28,-5 4-39,5 2-44,0 5-58,-8-5-122,8 5-370,0 0 164</inkml:trace>
        <inkml:trace contextRef="#ctx0" brushRef="#br0" timeOffset="70191.6002">-845 12210 19,'0'0'172,"0"0"-9,0 0-15,0 0-14,0 0-9,0 0-16,0 0-10,0 0-12,0 0-2,0 0 0,-14 20 2,9-12 2,-1 2-3,3 4-15,-2-2 0,2 0-4,-2-2-1,5 5-7,0-6-2,-1 1-5,2 6 2,1-7 1,-2 3 2,5-5 5,-4-2-7,4-2-3,-2 4 6,2-3-1,1 1 6,-6-5 5,14 0-9,-14 0-3,13-10-5,-5 3-5,-2 4 0,2-8-6,-2-4 2,2 5-2,-1-5-7,-1 1 0,-4-2-1,4 8-5,-6-2-5,2 0 0,-2 1-2,4 4-4,-4-2-8,-4 2-13,4 5-18,-5-5-22,5 5-37,0 0-42,0 0-54,-32 14-264,24-10-478,-3 4 212</inkml:trace>
      </inkml:traceGroup>
      <inkml:traceGroup>
        <inkml:annotationXML>
          <emma:emma xmlns:emma="http://www.w3.org/2003/04/emma" version="1.0">
            <emma:interpretation id="{DD8239E7-B749-41E2-9B92-2C142627B670}" emma:medium="tactile" emma:mode="ink">
              <msink:context xmlns:msink="http://schemas.microsoft.com/ink/2010/main" type="line" rotatedBoundingBox="4138,13370 26562,13078 26587,14976 4162,15268"/>
            </emma:interpretation>
          </emma:emma>
        </inkml:annotationXML>
        <inkml:traceGroup>
          <inkml:annotationXML>
            <emma:emma xmlns:emma="http://www.w3.org/2003/04/emma" version="1.0">
              <emma:interpretation id="{12B9A019-5703-420E-A96A-AFC995276B01}" emma:medium="tactile" emma:mode="ink">
                <msink:context xmlns:msink="http://schemas.microsoft.com/ink/2010/main" type="inkWord" rotatedBoundingBox="4143,13805 6895,13769 6907,14726 4156,14762">
                  <msink:destinationLink direction="with" ref="{62EDD3D3-553B-44B0-A11D-23EB5354A4AC}"/>
                </msink:context>
              </emma:interpretation>
              <emma:one-of disjunction-type="recognition" id="oneOf26">
                <emma:interpretation id="interp130" emma:lang="en-IN" emma:confidence="0">
                  <emma:literal>72</emma:literal>
                </emma:interpretation>
                <emma:interpretation id="interp131" emma:lang="en-IN" emma:confidence="0">
                  <emma:literal>12</emma:literal>
                </emma:interpretation>
                <emma:interpretation id="interp132" emma:lang="en-IN" emma:confidence="0">
                  <emma:literal>22</emma:literal>
                </emma:interpretation>
                <emma:interpretation id="interp133" emma:lang="en-IN" emma:confidence="0">
                  <emma:literal>K2</emma:literal>
                </emma:interpretation>
                <emma:interpretation id="interp134" emma:lang="en-IN" emma:confidence="0">
                  <emma:literal>A2</emma:literal>
                </emma:interpretation>
              </emma:one-of>
            </emma:emma>
          </inkml:annotationXML>
          <inkml:trace contextRef="#ctx0" brushRef="#br0" timeOffset="67330.2407">187 11654 2,'0'0'82,"0"0"-2,0 0-7,0 0-1,-4 5-1,4-5 2,0 0-3,0 0 3,0 0-8,0 0 5,0 0 1,0 0 0,0 0-1,0 0-3,0 0-2,0 0 0,0 0-7,0 0-4,0 0-3,0 0-2,0 0-1,0 0-1,0 0-5,0 0 2,0 0-10,0 0 0,0 0 0,0 0-1,-7 2-1,7-2-4,0 0-4,0 0-1,0 0-3,0 0 0,0 0 0,0 0-3,0 0-2,0 0-2,0 0-4,0 0 8,0 0-5,0 0 6,0 0 5,0 0 5,0 0 2,0 0 9,0 0-3,0 0-7,0 0-2,0 0-2,0 0 1,0 0 3,-3-12-3,3 12-3,0-6-3,0 6 1,-5-8-3,5 8-3,-1-4-1,1 4-6,-5-14-2,2 9 3,3 5-5,0-7 0,-5 2-3,4-4 3,1 5 0,0 4-2,-7-8 1,7 1 0,-4-1-1,2 2 1,2 6 1,-2-8-1,-4 4 1,6-3-4,-5 2 3,5 5-3,-1-10 5,1 10-1,-2-8-2,2 8-1,0-5 1,0 5-1,0 0 4,0 0-5,-3-7 0,3 7-2,0 0 3,0 0-2,0 0 1,0 0-1,0 0-2,6-3 0,-6 3 3,0 0-1,0 0-1,19 7-3,-6-4 6,4 1 1,2 1 2,13-1-2,0 2 0,-1-1 1,12 1-1,3 0-4,-4 1 6,1-3-5,0 2 1,-10-5 1,-2 6-2,1 0 1,-5-7-2,-5 0 1,-1 0 4,-4 2-3,0 0 1,-9-1 0,2-1-1,-2 3 0,-8-3 4,0 0-3,0 0 0,0 0 3,11 0 4,-11 0 0,0 0 3,0 0 4,0 0 0,-37 0 0,26 1 0,11-1-1,-15 0 0,7 2-3,-2 3 1,5 2-4,-1-2 0,1 2-1,-1 6 3,4 0 2,-2 7 3,-1 6 8,5 12-3,-3-1 8,0 5 0,3 8 1,0-2 2,-5-1-3,-5 6-2,-4-5 0,2 3-4,-4 5-1,-5-8-3,1 1-2,5-7-13,-7-3-24,2-1-35,6-11-55,2-3-65,3-9-261,3-4-472,1-5 209</inkml:trace>
          <inkml:trace contextRef="#ctx0" brushRef="#br0" timeOffset="68086.7693">1082 11673 46,'0'0'165,"-2"-12"-3,-1 8-6,3 4-12,-1-10-6,1 3-1,-2 2-9,2 5-6,0-8-10,-5 4-5,4-3-9,1 7-5,-2-9-9,2 4-2,0-2-4,0 7-1,2-11-5,1 6-10,3-2-5,1 0-7,4-1-5,3-1-4,0 2-5,2 1-3,4 1-3,1-2-2,-1 5-4,12-4-2,-11 2-6,7 4 2,1 3-10,-3-1-4,-5 6 1,-2-2-1,-3 5-2,-2 1 2,0 7-2,-3-3 0,-6 8 3,-2 3-3,-1 2 2,-9 10 3,1 4 1,-8-3 3,1-3 10,-4 1 0,-2 1 11,3-13 3,2 4 1,-2-5 3,-5-1 4,7 0-6,-6-1 2,5-6-1,1-1-2,6-5-7,2 2 1,0-3-3,-1-2 1,6-1-4,-4 0 2,5-2 2,6 2-9,1-1 0,5-1 1,3-5-5,7 3 2,12 2-1,6-3-6,6 4 3,3-1 3,0 0-6,6-2-9,-3 1-11,2-1-17,-2 3-26,-3-1-26,-3-4-30,-16 0-47,-3-1-51,-7 2-230,-5-4-471,-7 1 209</inkml:trace>
          <inkml:trace contextRef="#ctx0" brushRef="#br0" timeOffset="73261.9542">2212 11869 166,'0'0'166,"-13"0"-11,13 0 1,0 0-5,0 0-8,0 0-14,0 0-8,0 0-13,0 0-8,-6-4-10,6 4-6,0 0-4,0 0-9,0 0-3,0 0 8,0 0 4,27 7-7,-19-3-1,4-2-8,3-2-6,2 0-3,0 0-6,4 0-4,7 0-3,1-2-6,1 2-3,5 0-19,-2-4-18,2-3-29,-5 4-31,1-2-37,-1-2-37,-1-1-46,-4 0-144,2 0-353,-7 0 157</inkml:trace>
          <inkml:trace contextRef="#ctx0" brushRef="#br0" timeOffset="72672.5397">2313 11598 63,'0'0'69,"-3"-8"-3,3 8-6,0 0 4,0 0-2,0 0-4,0 0 4,0 0-7,0 0 3,0 0 3,0 0-10,0 0 5,-5-3-3,5 3 4,0 0 3,0 0-7,0 0 0,0 0 0,0 0-7,0 0-1,0 0-4,0 0-4,2-8 1,-2 8-3,0 0-3,0 0 2,0 0-1,0 0 1,0-8 1,0 8-5,0 0 2,0 0 1,0 0-8,0 0-6,0 0-1,0 0-1,0 0 8,0 19-4,3-4 11,-3 1 4,3 6-3,-1-4 4,1 12 6,0-1 8,0 12-4,5-4 4,-5-9-2,5 10-1,-2-12 6,-1 5 0,1-4-1,1-1-1,-1-2-9,2-1 2,0-4-3,-2-2-2,2-2-1,0 0-4,5-4 0,-5 3 0,-2-6-5,2-1 1,-2 3-5,4-4 7,7 0-10,-3-5-4,2 5-1,8-5 4,-4-1-11,-2-1-14,10-5-14,-3 1-16,5-2-18,0 0-25,-3-1-23,-1-2-29,5-3-28,4 4-25,-7-7-181,-1 5-391,-5-4 174</inkml:trace>
        </inkml:traceGroup>
        <inkml:traceGroup>
          <inkml:annotationXML>
            <emma:emma xmlns:emma="http://www.w3.org/2003/04/emma" version="1.0">
              <emma:interpretation id="{2830CF52-381F-48E8-B54C-CC8456403428}" emma:medium="tactile" emma:mode="ink">
                <msink:context xmlns:msink="http://schemas.microsoft.com/ink/2010/main" type="inkWord" rotatedBoundingBox="7712,13289 9306,13757 8977,14878 7382,14410">
                  <msink:destinationLink direction="with" ref="{62EDD3D3-553B-44B0-A11D-23EB5354A4AC}"/>
                </msink:context>
              </emma:interpretation>
              <emma:one-of disjunction-type="recognition" id="oneOf27">
                <emma:interpretation id="interp135" emma:lang="en-IN" emma:confidence="0">
                  <emma:literal>*29 t</emma:literal>
                </emma:interpretation>
                <emma:interpretation id="interp136" emma:lang="en-IN" emma:confidence="0">
                  <emma:literal>*29 t"</emma:literal>
                </emma:interpretation>
                <emma:interpretation id="interp137" emma:lang="en-IN" emma:confidence="0">
                  <emma:literal>*229 t</emma:literal>
                </emma:interpretation>
                <emma:interpretation id="interp138" emma:lang="en-IN" emma:confidence="0">
                  <emma:literal>I9tz</emma:literal>
                </emma:interpretation>
                <emma:interpretation id="interp139" emma:lang="en-IN" emma:confidence="0">
                  <emma:literal>*29th</emma:literal>
                </emma:interpretation>
              </emma:one-of>
            </emma:emma>
          </inkml:annotationXML>
          <inkml:trace contextRef="#ctx0" brushRef="#br0" timeOffset="75425.5366">4532 11246 163,'0'-7'182,"0"7"-4,0-6-14,0 6-15,0 0-18,0 0-14,0 0-12,0 0-5,11 16 2,-8-6-4,4 6 5,-6 2-6,5 6-10,1 4 1,-4 2-8,-1-1-5,-2-1-6,0 2-4,0 9-8,0-10-4,0-2-5,-5 0-6,5 1-18,0-1-30,0-1-40,0-9-44,3 1-55,-1-1-204,-2-7-377,3 5 167</inkml:trace>
          <inkml:trace contextRef="#ctx0" brushRef="#br0" timeOffset="75680.2426">4271 11818 137,'0'0'222,"0"0"-6,0 0-11,0 0-6,29-8-7,-14 6-11,8-3-16,5 0-13,7-1-17,7-1-8,6 4-17,1-1-10,3-4-10,-5 2-5,7 3-14,-8-2-20,1 1-28,-12 1-30,-3-3-34,-2 1-34,-5 5-33,2-5-56,-11 5-181,-2-2-373,0 2 165</inkml:trace>
          <inkml:trace contextRef="#ctx0" brushRef="#br0" timeOffset="76110.2983">4417 11983 1,'-10'-2'161,"10"2"-10,-8-6-10,8 6-4,0 0-11,-6-3-18,6 3 7,0 0-18,14-12-14,-4 8-8,4 1 0,10-4-11,-2 2-7,6 1-4,-1 1-2,1-1-2,-1 2 0,-5 4-7,-4-2-2,2 5-1,-2-1-1,-2 3-4,-2 3 0,-5 2 2,-1 1 1,-3 3 5,-5-1 4,-2 4 2,-2 6 3,-6-2-3,-4-1 13,-5 4 3,-8 6 10,2-2-5,-7-3 8,8-7-5,-10 8 0,7-10-3,3 1-1,-3-1-5,5-7-3,5 5-6,2-7-5,6 3-3,-4-4-4,7-2-5,3 2 0,3 0 0,3-5-6,8 2-3,6-3-7,15 3 2,12-3-2,10 2 3,-6 1-6,4-5-2,-3 0-10,0 0-16,0 0-22,0-5-31,-7 1-23,1 1-38,-8-1-52,-10-3-54,-4 4-211,-2-6-478,-12 0 211</inkml:trace>
          <inkml:trace contextRef="#ctx0" brushRef="#br0" timeOffset="74284.6816">3464 11757 60,'0'0'72,"0"0"-5,0 0-2,0 0-8,0 0-1,0 7 2,0-7-9,0 0-4,0 0 4,0 0-5,0 0-2,0 0 4,0 0-5,0 0-6,0 0 1,0 0 3,0 0-2,0 0 4,0 0-7,0 0 3,0 0-4,0 0-2,-5 6-3,5-6 2,0 0 0,0 0-2,0 0-5,0 0 2,0 0-7,0 0 7,0 0-3,0 0-8,0 0 6,0 0-6,0 0 2,0 0-3,0 0-4,0 0 5,0 0-4,0 0 3,0 0-3,0 0 0,0 0 0,0 0-5,0 0-1,0 0 2,0 0 1,0 0 4,0 0 3,0 0 1,0 0-2,0 0 7,0 0 3,0 0 1,0 0-1,0 0 0,0 0-1,0 0 3,0 0 3,0 0-6,0 0-1,0 0 2,0 0 0,0 0-4,0 0 1,0 0-3,0 0 0,0 0-1,0 0-2,0 0 1,0 0-4,0 0 3,0 0-8,0 0 6,0 0-5,0 0 2,-2 6-4,2-6 3,0 0-2,0 0 3,0 0-4,0 0 2,0 0-4,0 0 4,0 0-1,0 0-5,0 0 3,0 0-2,0 0-3,0 0 4,0 0-3,0 0 0,0 0 3,0 0-3,0 0 0,0 0 2,7 7 1,-7-7 2,0 0 1,8 2 0,-8-2 2,7 1 3,-7-1 3,8 1 1,-8-1-1,7 5 3,-7-5 2,12-2 4,-12 2 2,13-3-3,-13 3-2,14 0 5,-14 0-4,14 0 2,-6-1-2,-8 1 5,11-3-7,2 5-1,-5-4-1,-8 2-1,24 0 1,-10 0-3,3-1-3,2-2 4,-1 2-5,-1-1-1,0 2 1,4 0-3,6-1 1,-8-3-2,1 4 0,-2 4-1,-3-3 5,3-1-7,-6 2 4,-2-2-5,3 0 0,-13 0-1,11 0 2,-2 0-1,-9 0 2,0 0-3,14-3 6,-14 3-3,0 0 0,7 3-3,-7-3 3,0 0-1,0 0 0,0 0-2,0 0 1,0 0 0,0 0-2,0 0-3,0 0-12,0 0-7,0 0-17,0 0-15,0 0-17,-30-7-14,30 7-27,0 0-26,0 0-33,-5-2-150,5 2-347,-6-8 153</inkml:trace>
          <inkml:trace contextRef="#ctx0" brushRef="#br0" timeOffset="75024.2064">3614 11490 50,'0'0'138,"-3"-7"-7,3 0-8,0 7-10,0 0-7,0 0-10,0-8-8,0 8-4,0 0-3,3-7-2,-3 7-8,1-4-7,-1 4-6,0 0-4,0 0-3,0 0 11,0 0 15,10 19-2,-10-7 2,0 6 5,3 0-4,-1 8 6,-2 3-4,0-1-7,4 4-6,-4 8-8,2 0-2,-2-10-7,3 7-2,-1-5-8,-1-4-1,2 4-6,2-2-20,1-3-34,1-2-44,-2 0-60,6-5-77,-2-6-143,1 0-374,-3-6 166</inkml:trace>
        </inkml:traceGroup>
        <inkml:traceGroup>
          <inkml:annotationXML>
            <emma:emma xmlns:emma="http://www.w3.org/2003/04/emma" version="1.0">
              <emma:interpretation id="{8ABD52FB-73C2-48C7-B16D-B5468BB3516D}" emma:medium="tactile" emma:mode="ink">
                <msink:context xmlns:msink="http://schemas.microsoft.com/ink/2010/main" type="inkWord" rotatedBoundingBox="9672,13298 14760,13232 14777,14488 9688,14555"/>
              </emma:interpretation>
              <emma:one-of disjunction-type="recognition" id="oneOf28">
                <emma:interpretation id="interp140" emma:lang="en-IN" emma:confidence="0">
                  <emma:literal>-120</emma:literal>
                </emma:interpretation>
                <emma:interpretation id="interp141" emma:lang="en-IN" emma:confidence="0">
                  <emma:literal>-1200</emma:literal>
                </emma:interpretation>
                <emma:interpretation id="interp142" emma:lang="en-IN" emma:confidence="0">
                  <emma:literal>-220</emma:literal>
                </emma:interpretation>
                <emma:interpretation id="interp143" emma:lang="en-IN" emma:confidence="0">
                  <emma:literal>-020</emma:literal>
                </emma:interpretation>
                <emma:interpretation id="interp144" emma:lang="en-IN" emma:confidence="0">
                  <emma:literal>2120</emma:literal>
                </emma:interpretation>
              </emma:one-of>
            </emma:emma>
          </inkml:annotationXML>
          <inkml:trace contextRef="#ctx0" brushRef="#br0" timeOffset="79393.6108">8363 11871 79,'-13'0'159,"13"0"-7,-12 1-6,5 3-1,7-4-6,0 0 1,0 0 3,-15-4-4,15 4 1,0 0-2,0 0 1,-13 0-7,13 0-5,0 0-1,0 0-6,0 0-3,-6-4-6,6 4-6,0 0-7,0 0-8,0 0-7,0 0-9,0 0-8,33-4-4,-13 2-7,7 0-6,5 4 0,9-6-3,5 4-8,-4-1-2,-2 1 1,3 0-9,-9 1-3,14 1-2,-7-2 2,-11 2-7,3-6 1,-5 6-4,3 2 1,-11-4 1,-3 0-3,-2 1 0,-1 2-5,-3-3-3,-3 1-4,-8-1-7,12 0-15,-12 0-12,8-1-15,-8 1-13,0 0-29,0 0-35,0 0-34,0 0-52,0 0-51,0 0-157,-30-4-453,30 4 202</inkml:trace>
          <inkml:trace contextRef="#ctx0" brushRef="#br0" timeOffset="79804.9019">9393 11516 73,'0'0'173,"-8"-1"-11,8 1-2,0 0-8,0 0-6,0 0-11,-9-4-10,9 4-9,0 0-8,0 0-8,0 0-5,-2 13-4,4-3 8,1-2-10,2 5 8,0 4-4,-1 11-5,1-4 1,3 5-5,-2-2-3,1 12-5,-4-9-3,2-1-5,-1 1-6,3 7-8,-6-4-4,1-3-2,3-3-6,-5-1-13,1-1-1,1-6-13,-2 0-18,3-3-29,-3 2-47,-3-4-43,1-4-49,4 1-65,-5-7-141,-1-1-407,4-3 180</inkml:trace>
          <inkml:trace contextRef="#ctx0" brushRef="#br0" timeOffset="80328.27">9656 11693 105,'1'-2'121,"1"-5"4,-1-2-9,-1 6-2,5-4-8,0 1-5,-5 6-6,5-12-2,-1 8 2,1-4-6,3 4-11,-5-3 1,7 4-8,-2-2-7,1-1 5,2 3-4,3 1 1,2-1-6,0-1-4,1 1-6,2-1 3,-1 3-1,-1-1-2,4 4-5,-4 3-5,4 0-3,-2 0-3,0 2 2,-4 4-7,0 1-2,-3 3-2,2 7 2,-6-7-3,-1 4-1,-3 5 2,-4-5-8,0 7 4,-3 0-3,-2-7-1,-1 7 1,-6 0 3,-1-1 2,-1-2 5,1-8 2,-1 3 2,0 0-4,-1-4 1,4-1-1,2 0-5,1-5 3,-2 0-4,6 2-3,-3-5 0,3 4 1,4-3 0,0 1 11,1-3 6,2 2 0,8-1 1,2-2-3,-2 1 6,6-3-9,4 1-2,7-2-4,-7 0-5,4-2-2,7 1-2,-2-3-8,-2-4-15,1 6-21,-2-5-28,0 3-33,-7-1-35,9-6-50,-4 4-34,3-1-210,-7 2-451,3-1 200</inkml:trace>
          <inkml:trace contextRef="#ctx0" brushRef="#br0" timeOffset="80764.5794">10612 11646 8,'-14'4'190,"-4"3"-9,1 1-10,3-1-11,-4 1-14,1 3-13,4-1-12,2 2-6,-3-2-12,9 5-14,-6-1 8,8 3-9,-3-1-6,6 1-7,1-3-4,4 4-1,-2 1-7,8 0-3,-1-1 0,2 0-7,3-5-6,8 1 1,-5-4-5,7 1-2,-8-5-3,4-1 0,-2-4 12,0-2 9,-3-2 0,1-1 3,-3-3 8,-3-1 6,2-7 2,-5 1 2,3-12-4,-5 8 0,-4-4-10,-1-8-9,-1 6-1,-3-1-7,-2 8-6,2-4 4,-8 5-15,2 0-3,-2 1-7,-2 2-9,-1 1-36,0 1-30,-7 7-52,2-2-61,0 1-71,-11 5-248,10 0-525,2 4 233</inkml:trace>
          <inkml:trace contextRef="#ctx0" brushRef="#br0" timeOffset="76876.6021">5965 11534 154,'0'0'184,"0"0"-13,0 0-2,0 0-6,0 0-5,0 0-11,0 0-6,0 0-9,0 0-12,0 0-12,0 0-10,-23 5-12,23-5-9,-16 3-5,6 2-5,-4 1-8,-6 2-5,5 2-5,-8-2-6,4 11-3,-2-8-7,-4 7 4,4-5-5,-1 4-5,6-6-1,-1 8-3,3-6-4,4 3-2,2-5-3,1 4 1,3-7 0,3 3-3,2-2-5,4 0-6,5 4-14,2-3-9,4-4-5,11-2-5,0 0-9,1-2-4,5-8-6,-3 3 4,4-4 1,-3-1 3,1-1 10,-7-5 0,-1 4 7,-8-1 9,-2-4 9,-1 3 8,-2 1 12,-2-2 2,-1 5 5,-5-4 6,3-2 2,-1 8 8,-2-4 4,1 4 0,-3-2 2,1 6-2,-2 2-5,4-6-10,-4 6-1,0 0-2,0 0-2,0 0 1,10 19 3,-5-8-6,-2 5-1,2 2-1,-1 7 8,1 2 7,0 1-3,0 3 2,-2 9-1,1 1 0,3-2 6,-6 0-1,4 0 2,-10-9 8,4-2-10,-4 5 6,-4-5-3,-3-4 2,-2-4-2,-3 0-1,-7-2 1,0-3-5,-6-1-7,-1-4-9,-12-4-15,10-4-19,-13-2-33,3-2-27,9-1-59,0-4-60,6 0-259,0-5-493,5-2 219</inkml:trace>
          <inkml:trace contextRef="#ctx0" brushRef="#br0" timeOffset="77766.6511">6602 11719 148,'-11'0'178,"2"-2"-10,9 2-9,-11 0-13,11 0-13,-11 2 0,11-2-5,0 0-7,0 0-6,0 0-5,0 0-10,41 5-12,-22-5-8,6 2-8,8-1-7,-3-2-8,5-1-21,11 2-26,-11-1-47,-4-5-31,9-5-49,-9 5-188,-1 0-329,0-2 146</inkml:trace>
          <inkml:trace contextRef="#ctx0" brushRef="#br0" timeOffset="77434.4167">6757 11420 88,'-3'-7'173,"3"7"-1,-5-8-9,5 8-3,-3-1-7,3 1-12,0 0-16,0 0-13,0 0-7,0 0-6,0 0 19,-12 16 1,10-5-10,-1 8 8,3 2-4,0 6-6,3 2 3,-1 7 0,-2-4-5,3 12-6,3-3-3,-1-1-2,3 3-7,3 2 0,-3-11-6,1 3-6,2 0-9,-3-7-17,5-4-5,-5 0 3,-2-3-7,2-6-7,-2 1-4,-1-6 0,1 1-4,-3-3 1,2-3-7,-5 0-8,6-2-6,-1-2-16,-5-3-22,16-1-32,-8-6-30,5-4-37,1 4-38,6-13-35,2-2-32,-3 1-196,4-13-467,-5 12 207</inkml:trace>
          <inkml:trace contextRef="#ctx0" brushRef="#br0" timeOffset="78307.0545">7116 11053 105,'3'-6'147,"3"2"-10,-6-3-5,2 0-10,0 0-15,4-1-10,0 4-12,1-5 2,-1 3 4,0 2-11,-1 0-9,6 1-10,2-1-5,-2 2-4,6-2-4,1 4-4,-1 0-7,0 3 4,1-2-5,-4 2-3,2 3-7,-2 1-1,-1 5-1,-4-1-4,4 1-2,-4 5-1,2 7 3,-3 0 2,-5-2 1,4 2-1,-3 5 7,-4-3-2,-1 0 2,-2-1-7,1-5 8,0 0 2,-2 3 5,1-4 5,-1 2 0,-2-9 0,3 5-2,1-3-2,-2-2 0,2-4-2,-1 0 0,3 1 0,0-2-1,0-4 6,0-3 8,0 7 17,0-7-1,6 6 4,0-5 2,-6-1 6,21 0-9,-2-1-3,2 0-5,7-5-4,2 0-2,3-1-9,10-1 6,6-4-15,-5 2-3,4 0-7,-6-2 3,2 1-7,-10 3-7,-6-1-11,-1 4-10,-6 1-10,-7-3-13,0 4-23,-5 2-24,-2-2-34,-7 3-25,8-1-43,-8 1-34,0 0-233,0 0-480,0 0 212</inkml:trace>
        </inkml:traceGroup>
        <inkml:traceGroup>
          <inkml:annotationXML>
            <emma:emma xmlns:emma="http://www.w3.org/2003/04/emma" version="1.0">
              <emma:interpretation id="{56AB5C61-70F2-40FE-8DE5-E1E3E86E0FDF}" emma:medium="tactile" emma:mode="ink">
                <msink:context xmlns:msink="http://schemas.microsoft.com/ink/2010/main" type="inkWord" rotatedBoundingBox="15982,13865 16778,14032 16684,14479 15888,14312"/>
              </emma:interpretation>
              <emma:one-of disjunction-type="recognition" id="oneOf29">
                <emma:interpretation id="interp145" emma:lang="en-IN" emma:confidence="0">
                  <emma:literal>--48</emma:literal>
                </emma:interpretation>
                <emma:interpretation id="interp146" emma:lang="en-IN" emma:confidence="0">
                  <emma:literal>£48</emma:literal>
                </emma:interpretation>
                <emma:interpretation id="interp147" emma:lang="en-IN" emma:confidence="0">
                  <emma:literal>=68</emma:literal>
                </emma:interpretation>
                <emma:interpretation id="interp148" emma:lang="en-IN" emma:confidence="0">
                  <emma:literal>£498</emma:literal>
                </emma:interpretation>
                <emma:interpretation id="interp149" emma:lang="en-IN" emma:confidence="0">
                  <emma:literal>£948</emma:literal>
                </emma:interpretation>
              </emma:one-of>
            </emma:emma>
          </inkml:annotationXML>
          <inkml:trace contextRef="#ctx0" brushRef="#br0" timeOffset="82002.4591">11952 11682 90,'0'0'131,"0"0"-10,0 0-6,0 0-12,0 0-5,0 0-7,0 0-7,0 0-10,0 0-2,0 0-8,0 0-6,0 0-3,0 0-5,0 0-6,0 0-2,0 0-6,0 0 0,0 0 1,-9-2-9,9 2 0,0 0 1,0 0-6,0 0 6,0 0-7,0 0 8,0 0-8,0 0 0,0 0 0,0 0-3,0 0-2,0 0 0,0 0-6,0 0 2,0 0-4,0 0-3,0 0 4,0 0-3,0 0-1,0 0 1,0 0 8,0 0-11,0 0-1,0 0 1,0 0-2,0 0 2,0 0-8,0 0 5,0 0 4,-10 6-1,10-6 1,0 0 5,0 0 1,0 0 8,0 5 9,0-5 1,0 0 8,0 0 7,0 0 3,0 0 6,25 0 0,-10 0 2,5 0-7,7 0-3,1 0 0,1 0-6,-1-4-2,6 4 0,-3-1-5,4-1-1,6-2-4,-6 4-4,-7 0 2,5 0-5,-4-1-1,-9-3-2,1 4-1,0 0-1,-12 0-1,0 0 0,-9 0 0,18-2-2,-12 2-3,-6 0-2,11-1 0,-11 1-8,0 0-16,0 0-20,0 0-24,0 0-30,0 0-32,0 0-32,0 0-34,0 0-159,0 0-377,0 0 167</inkml:trace>
          <inkml:trace contextRef="#ctx0" brushRef="#br0" timeOffset="82674.9373">12026 11979 8,'-4'4'109,"-3"-1"-21,7-3-6,-4 4-5,4-4-8,-7 7 5,4-4-4,3-3 5,0 0-4,-5 7-3,5-7-4,-3 4 5,3-4-2,0 0-5,0 5-5,0-5 4,0 0-3,0 8 2,0-8 0,-1 6 1,1-6-3,0 0-3,0 0-1,0 0 2,0 0 1,0 0 3,-5 4 3,5-4 2,0 0 2,0 0-1,0 0 3,0 0-2,0 0-1,0 0-4,0 0-2,19 4-10,-19-4 0,19-4-3,-8 3-1,6 1-5,1 0 0,2-2-5,7 2-3,6-1-4,-4-2 2,5 3-1,9-2-3,3 4 0,-3-4-7,-10 2 4,9-1-3,-7-2 0,0 3-2,-5 0 1,-2 0-1,-1 3-2,-6-2-3,-5-2 1,3-2-2,-10 3-1,4-2 0,-5 2 4,-8 0-2,14 2 1,-14-2 1,13 0-2,-9 4-3,-4-4-4,0 0 2,0 0-2,0 0-13,0 0-21,0 0-20,0 0-35,-19 6-38,16-3-54,3-3-51,-16 0-188,8 3-448,8-3 198</inkml:trace>
        </inkml:traceGroup>
        <inkml:traceGroup>
          <inkml:annotationXML>
            <emma:emma xmlns:emma="http://www.w3.org/2003/04/emma" version="1.0">
              <emma:interpretation id="{5300CDBC-3EF8-44FE-8EB8-32728A5959A7}" emma:medium="tactile" emma:mode="ink">
                <msink:context xmlns:msink="http://schemas.microsoft.com/ink/2010/main" type="inkWord" rotatedBoundingBox="17783,13600 21397,13553 21408,14399 17794,14446"/>
              </emma:interpretation>
              <emma:one-of disjunction-type="recognition" id="oneOf30">
                <emma:interpretation id="interp150" emma:lang="en-IN" emma:confidence="0">
                  <emma:literal>+</emma:literal>
                </emma:interpretation>
                <emma:interpretation id="interp151" emma:lang="en-IN" emma:confidence="0">
                  <emma:literal>~</emma:literal>
                </emma:interpretation>
                <emma:interpretation id="interp152" emma:lang="en-IN" emma:confidence="0">
                  <emma:literal>X</emma:literal>
                </emma:interpretation>
                <emma:interpretation id="interp153" emma:lang="en-IN" emma:confidence="0">
                  <emma:literal>y</emma:literal>
                </emma:interpretation>
                <emma:interpretation id="interp154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86001.6688">16851 11609 137,'0'0'163,"0"0"-9,-11-2-12,11 2-9,0 0-12,0 0-4,0 0-8,0 0 2,0 0 2,0 0-3,0 0 1,18 16-1,-1-12-3,2-3 0,2 2-6,5-1-6,4 0-5,-3-2-7,7 0-6,-1 4-8,-2-4-5,1 0-6,1 1-7,-3-1-7,2-1-5,-5-3-19,-5 4-15,-6 0-33,4-2-32,-2-3-30,-3 0-33,0-4-49,-6 5-190,0-1-391,-4 0 173</inkml:trace>
          <inkml:trace contextRef="#ctx0" brushRef="#br0" timeOffset="86232.5">17142 11333 47,'0'0'236,"-3"-5"-10,3 5-7,-3-4-19,3 4-19,0 0-19,0 0-20,0 0-10,0 0-15,0 0-6,-3 19-4,3-8 11,0 7-3,0 1-3,0 8-6,3 0-5,-2 4-3,1-5-11,1 2-9,-1 7-5,1-2-6,0-3-8,0-1-3,0-4-5,2 6-5,-5-6-15,6-6-12,-9 7-30,6-1-45,-3-1-46,0-10-49,4 4-56,-8-4-222,4-4-464,0-4 206</inkml:trace>
          <inkml:trace contextRef="#ctx0" brushRef="#br0" timeOffset="83894.8704">14045 11305 124,'4'-7'149,"-4"7"-9,0 0-14,2-5-13,-2 5-5,0 0 1,0 0 0,0 0-13,0 24 8,-2-9 7,-1 2-5,-3 3-7,-4 2-6,-2 4-3,-3-4 0,1 7-1,-6 4-5,5-10-6,-7 10-1,3-9-8,0 7-6,-1-4-4,2-1-7,4 0-5,3-1-1,-1-10-7,-1 8-1,5-6-3,0 2-2,2-6-6,-1 0-2,6-2 0,-2-2-4,1 1 0,-1 2-4,3-6-1,0-1 1,0 2 0,0-1 2,0-6-4,0 8-1,0-8-3,0 4 1,0-4 2,0 0-1,3 7-4,-3-7-2,0 0 0,14-4 2,-14 4-1,16 0 1,-6-2-4,1 1 2,-11 1-2,25-4-3,-8 4 2,4 0-1,-1 0 1,9-4-1,-1 4 0,7 4 0,0-6-6,8 2 3,-1 2 0,7-2-3,-6 0 1,-8 0-1,9 0 0,-14 0 1,-2 0-1,-5 0 1,-4 0 0,-8 0 2,0 0 1,-2-2 0,1-3-1,-6 1-2,1-3 8,-3 3-7,-2 4-1,0-13 4,-4 3-1,0-1 3,-3 3 5,0-8-3,-1 2 1,0 0 4,-5 1 8,4 0 8,-1 2-6,1-3 5,2 7 4,-1 0 0,2-1 3,0 4 3,-1-2-7,6 0 0,1 6-2,-6-6-2,6 6-11,0 0 1,0 0-1,0 0 4,-7 19-6,7-5-1,-1 4 1,-4 5 3,2-5 0,1 6 0,-3 4-2,1-4 0,2 3 0,-4-4 1,4 2-4,-3-2 5,5 3-3,0-7-1,0-1-8,0-1-15,0-1-20,0-1-31,0-5-40,7 7-47,-7-10-41,6 0-62,-4 0-205,7-4-494,2-1 219</inkml:trace>
          <inkml:trace contextRef="#ctx0" brushRef="#br0" timeOffset="84606.7771">15062 11380 112,'0'0'149,"-4"-8"-9,0 2-9,4 6-4,-12-5-5,5 1-3,-2 1-3,-2 3-9,-2 0-9,-1 0-12,5 1-2,-7 5-6,-2 1-10,1 0-3,0 1-8,-1 4-2,1-1-7,3 3 3,3 2-3,-4-2-7,0 0-3,3 2-5,1-1-1,0 1-3,0 1-1,3 1-3,2-1 0,3-1-5,0-4 1,3 4 2,4 0-7,3-4-2,-1 3 4,4 0-7,-1-5 0,5 1 3,4 1 1,5-4-10,-2 3 2,1 2 0,2 0-2,1 0-1,0 0 1,-1 0-1,-3 1-3,-4-2-6,-1-2 8,-2 4-4,0-4-3,-1 3 5,-2-4-3,2 6 0,-2-4 5,-3 1-3,-1-5-2,0 6 6,-4-5-8,2 3 4,-2-4 0,3 0-1,-6-2 4,3-1-4,-3 3 1,0-7 2,-3 7-1,3-2 2,0-5-3,-11 7 4,2-4 1,1 1-1,0-3 0,-8-2 0,-1 1-2,1-4 6,0 4 1,-5-2 2,6-1 8,-3 0 4,4-3 2,5 2 5,-2 1-2,1-1-3,-1-3 3,3 1 6,0-1 1,0-6-3,2 0 2,0 5-2,6-9 8,0 3 1,0-5 0,3 0-5,2 1-3,1 0 2,0-6 7,2 0-13,5 1-2,1 2-5,0-3-4,0 3-1,1-2-3,2 2 0,-1 0-2,-4 4 0,6-1-2,-6 3 0,3 4 5,-6-4-9,1 5 0,-2 3-1,-2-3 1,-1 3-7,-1 1-3,3 3-14,-4-2-15,3 0-15,-6 5-18,3-7-17,-3 7-47,0-7-30,0 7-54,-6-13-194,-2 7-440,2-1 196</inkml:trace>
          <inkml:trace contextRef="#ctx0" brushRef="#br0" timeOffset="85407.339">15574 11726 53,'0'0'184,"-9"-2"-3,9 2-9,0 0-6,-6-4-4,6 4-11,0 0-4,0 0-10,0 0-9,0 0-14,0 0-7,26 0-5,-7 0-6,5 0-6,8 0-8,-4 0-3,1 0-12,2 0-5,-1 0 0,0-3-14,0 3-2,-1-1-7,-1 1-2,-7-3 2,-2 2-15,-2 1-12,-4-5-23,-5 4-29,4 0-48,-4-4-62,3 4-68,-8-5-129,2 0-376,-5 6 167</inkml:trace>
          <inkml:trace contextRef="#ctx0" brushRef="#br0" timeOffset="85072.649">15668 11339 22,'0'0'169,"-19"16"-10,12-5-14,3-1 1,-1-1-5,-6 8-3,8-1 10,-4 2-3,1 4-13,0 4 6,-1 4-7,6-3 0,1 0-4,-3 12-3,-1 1 2,8-3-10,-4-5-9,4 4-6,-4 2-4,0-9-12,0 2-1,7 7-4,-7-10 5,6-2-15,-4 0-7,2-3-5,-2-2-3,-2-3-5,5-6-3,-2 4-4,0-6-5,0 1 0,2-1-4,1-2 0,-3-4-7,4 5 4,4-7-13,0-1-13,1 1-22,7 0-15,4-6-21,5 3-7,0-6-16,17 0-16,-4 2-15,8-6-22,-2 1-6,1-4-25,-3 1-20,-3-1-35,-12 0-157,-2 4-403,-12-4 178</inkml:trace>
        </inkml:traceGroup>
        <inkml:traceGroup>
          <inkml:annotationXML>
            <emma:emma xmlns:emma="http://www.w3.org/2003/04/emma" version="1.0">
              <emma:interpretation id="{4BCCEBFF-ADEB-44CD-9B8B-BBC0ADD95215}" emma:medium="tactile" emma:mode="ink">
                <msink:context xmlns:msink="http://schemas.microsoft.com/ink/2010/main" type="inkWord" rotatedBoundingBox="21980,13267 26564,13208 26587,14976 22003,15036"/>
              </emma:interpretation>
              <emma:one-of disjunction-type="recognition" id="oneOf31">
                <emma:interpretation id="interp155" emma:lang="en-IN" emma:confidence="0">
                  <emma:literal>K</emma:literal>
                </emma:interpretation>
                <emma:interpretation id="interp156" emma:lang="en-IN" emma:confidence="0">
                  <emma:literal>k</emma:literal>
                </emma:interpretation>
                <emma:interpretation id="interp157" emma:lang="en-IN" emma:confidence="0">
                  <emma:literal>=</emma:literal>
                </emma:interpretation>
                <emma:interpretation id="interp158" emma:lang="en-IN" emma:confidence="0">
                  <emma:literal>€</emma:literal>
                </emma:interpretation>
                <emma:interpretation id="interp159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87008.6425">17975 11705 222,'0'0'247,"-8"0"-4,8 0-8,0 0-11,0 0-12,0 0-13,0 0-13,0 0-17,0 0-13,0 0-11,0 0-7,0 0-11,41-6-13,-23 5-12,5-3-10,12 3-15,-5-1-1,11 2-10,5-5-9,3 3-4,0 0-13,8 0-22,-5 4-9,0-2-30,-3 0-22,2 2-34,-2 1-17,-18 1-30,1-4-38,0 3-38,-4 1-42,-7-2-132,-6-1-406,-5 3 180</inkml:trace>
          <inkml:trace contextRef="#ctx0" brushRef="#br0" timeOffset="87426.3207">18046 11972 113,'0'0'197,"-8"3"-8,8-3-6,0 0-13,0 0-16,0 0-14,0 0-15,0 0-8,18-13-17,-10 11-10,3-5-6,8 3-10,-4 1-1,3-2-11,-1 1-5,12 2-3,-3-3-5,3 5 1,-9 0-3,1 0-2,-5 0-3,4 5-2,-5-3-5,-1 3-4,3 2-1,-7 0-5,-2 1 0,-1 3 3,0 2 2,-6 4-6,-1-3 6,-3 7 0,-3 4 3,-2 1 8,0 2 8,-6-4-4,-4 1-3,1-1 0,-8 6-5,9-6 8,2-1 7,-5-3 0,8-3-21,1-3 3,6 0-4,-3-2-1,4-3 8,1 1 4,2-4 8,2 1 1,4-3-1,5 2 0,7-5-9,6-1 1,1-1-6,3-5-12,5 3 1,-4-1-11,14-6-16,-1-6-18,4 8-28,-6-5-33,1 0-28,1 0-43,-1 4-40,2 1-35,-10-1-226,-4 0-490,-2 2 217</inkml:trace>
          <inkml:trace contextRef="#ctx0" brushRef="#br0" timeOffset="86724.5843">18340 10961 144,'-13'-2'156,"13"2"-12,-17 2-8,11 3-1,-1-2-7,0 5 3,-5 2-5,9 4-4,-3 2 1,1 3-2,4 3-8,2 4 8,6 6-14,-1-5-4,-5 3-9,6-1-7,4 8-8,-8-8-8,3-3-8,1 4-3,-6-2-5,6-2-7,0 1-7,0-3-20,-7-7-22,0 5-40,5-3-38,-2-2-47,0 0-46,-3-3-180,1-2-381,-1-4 169</inkml:trace>
          <inkml:trace contextRef="#ctx0" brushRef="#br1" timeOffset="94496.6799">18000 12732 67,'0'0'132,"0"0"-22,0 0-3,0 0-11,0 0-9,0 0-1,0 0-6,0 0-6,0 0-4,0 0-2,0 0-4,0 0 1,0 0 1,21-17-6,-12 12 0,6-5 3,4-1-7,3-4-3,1-4 2,17-2-3,1-3-4,-1 4-1,8-2-5,0-2-5,-4 2-3,4-4 3,2 1-9,-1-1 0,3-1-1,16-13-3,-16 11-2,15-7-3,-15 9-1,-1-3 1,20-4 2,-21 6-2,18-10-1,-3 1-5,-14 7 3,-2-2-4,14-9-1,-10 11-3,11-14 2,-14 16-1,26-21 2,-9 8-6,2-1 2,1-2 1,-2 4 2,3-1-4,1-4-1,-2 9 1,-1-5 2,-4 3-2,-16 12 1,2-2 2,-2 2 1,-2-3 3,-7 3 8,-4 3 3,-12 8 1,-2-4 9,-5 6 12,1 0 15,-7 2-8,1-1-1,-1 2-4,-4 0-3,1 6-7,-2-4-3,0 5 4,-4-4-10,4 2-4,1 2 0,-6-1 0,-1 4-8,10-6-3,-6 0 0,3 0-1,1 2 0,3-2-4,-2 2 1,2-1 0,-1-6-3,2 7 6,-4 0-7,3-3-1,-3 5-1,0-7-1,0 4 1,0 2-1,0-4 1,6-4-1,-5 6-2,6 0 2,-1-3 0,-3 2 4,0-3-7,3 2 1,-1-2 3,-5 2-3,1-1 1,-1 1 2,2 3 4,1-1-10,-5 0 1,0 1 3,-1 2-2,-5 2 7,3-7-7,-3 7-2,0 0-5,8-5-11,-8 5-17,0 0-7,0 0-15,0 0-8,0 0-18,0 0-22,0 0-41,0 0-51,-14 19-189,12-17-416,2-2 185</inkml:trace>
          <inkml:trace contextRef="#ctx0" brushRef="#br0" timeOffset="88239.3402">19922 11537 78,'0'0'155,"0"-7"-7,0 7-2,0 0 5,0-9-10,0 9-6,-1-7-11,1 7-9,-7-6-11,7 6-12,-6-6-3,6 6-7,-14-1-7,14 1-6,-18 1-8,9-1-4,-5 4-1,-4-1-5,1 4-2,-8 4-6,1 1-4,2 2 0,6-4-5,-6 6-1,8-8-2,-1 7-7,4-1-2,2 1 0,2-3-4,1-2-2,5 2-1,-4-2-4,5-1-16,8 1-14,-4-3-7,3-1-15,1 3-7,1-6-18,2-2-2,2 2-4,3-2 3,1-2 5,-1-2 3,0-1 12,-2-5 7,2 2-2,-4-2 14,-2-3 15,4 0-1,-8 2 8,2-4 7,-1 6 7,-1-3 11,-1 1 3,1 3 11,-3 2 6,3-2 2,-4 2 4,-2 5-8,6-6-4,-6 6-3,0 0-7,0 0 7,15 14 0,-9-7 6,-5 5 1,11 6 4,-3 1 0,2 11 0,-1-2 3,4 12 5,-2 2 6,1 3 2,-3 2 2,2-5 2,-2 5-12,1-1-3,-5-2 3,-3 6-1,2-13-2,-7 3-4,-2-10 1,-4-4 0,-3-2 5,-4-3 0,0-1-1,-4-4-3,-3-3-5,-7-6-4,-2-1-2,-14-1-18,3-5-20,-3-4-27,3-3-36,-7-1-46,1-6-55,7-2-60,2-5-179,7 7-444,8-3 196</inkml:trace>
          <inkml:trace contextRef="#ctx0" brushRef="#br0" timeOffset="89034.9053">20646 11579 48,'0'4'194,"0"-4"-6,-6 5-10,6-5-13,0 0-9,0 0-13,0 0-13,4 10-5,-4-10-8,0 0-3,0 0-2,0 0-9,7 4-7,-7-4-6,9 0-9,-9 0-12,22 0-8,-1 0-31,-2 0-30,8 0-41,1-4-47,1-3-51,2 4-183,10-4-350,-12 5 155</inkml:trace>
          <inkml:trace contextRef="#ctx0" brushRef="#br0" timeOffset="88690.6613">20717 11256 127,'3'-2'206,"-3"2"-12,0 0-19,5-5-20,-5 5-16,0 0-13,0 0-2,0 0-2,3 24-1,-1-11-2,-4 3-1,2 6 4,-3 3-8,0 4-9,-2 10 4,2-3-10,0 5-9,0-5 4,1 10-12,2-10-5,-3 2 6,1 3-5,7-5-6,-8-7-6,8 9-4,-5 2-7,3-10-2,0-4-5,0-2-4,2-8-4,1 3-3,0-4-4,-2-1-1,2-4-6,0-1 0,2-2-18,0-6-22,5 1-27,3-5-36,2-1-39,3-5-27,6-4-50,8-12-37,-10 9-199,14-7-463,-8-9 206</inkml:trace>
          <inkml:trace contextRef="#ctx0" brushRef="#br0" timeOffset="89572.2875">21231 11069 107,'0'-7'146,"0"-2"-12,0 3-2,6 2-13,-3-3-11,0 0-10,4 2-9,1-2-9,-1 3-5,5-3-7,-3 5-8,4-4-4,1 3-6,5 2-1,-2-2-1,2 3 3,-1 0 2,1 1 0,1-1-2,-1 3-1,3 0-1,-4 0-7,2 2 0,-2 6-3,-1-4-5,-3 1 1,0 6-4,-1 2-1,-5-1 0,-8 3-1,0 8 8,-8 2-4,-5 0-7,-7 5 10,-2 3 2,-5-2 2,-2-1-2,-5 1 1,2-5 1,0-1 5,1-1 2,5-8 3,-8 7-4,12-11 5,4 2-4,1-2-3,11-4-2,-6 1 0,6-3 3,3 0 0,3 6 3,6-11 15,9 4 3,5 3-6,13-8 4,11 2-2,12 1-5,23 2 3,-2-4 1,7-4-8,6 0 0,0-4-5,3-3-3,5 6-6,0-3 0,-4 1-9,-11-4-7,0-5 5,-28 5-7,-5 3 0,-5 1-1,-18-1-9,-12 0-21,-2-1-34,-7-1-37,-6 3-38,0 3-71,-12-8-65,-6 1-269,1 3-568,-4 0 252</inkml:trace>
        </inkml:traceGroup>
      </inkml:traceGroup>
    </inkml:traceGroup>
    <inkml:traceGroup>
      <inkml:annotationXML>
        <emma:emma xmlns:emma="http://www.w3.org/2003/04/emma" version="1.0">
          <emma:interpretation id="{A1FE093E-0419-4B8E-888F-E6BA72EF3F8E}" emma:medium="tactile" emma:mode="ink">
            <msink:context xmlns:msink="http://schemas.microsoft.com/ink/2010/main" type="paragraph" rotatedBoundingBox="6778,15386 25992,15684 25977,16646 6763,163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8FD69D7-607C-410D-ABA5-2A5BDE8148E4}" emma:medium="tactile" emma:mode="ink">
              <msink:context xmlns:msink="http://schemas.microsoft.com/ink/2010/main" type="inkBullet" rotatedBoundingBox="6777,15449 7546,15461 7534,16239 6765,16227"/>
            </emma:interpretation>
            <emma:one-of disjunction-type="recognition" id="oneOf32">
              <emma:interpretation id="interp160" emma:lang="en-IN" emma:confidence="0">
                <emma:literal>is.</emma:literal>
              </emma:interpretation>
              <emma:interpretation id="interp161" emma:lang="en-IN" emma:confidence="0">
                <emma:literal>in.</emma:literal>
              </emma:interpretation>
              <emma:interpretation id="interp162" emma:lang="en-IN" emma:confidence="0">
                <emma:literal>it.</emma:literal>
              </emma:interpretation>
              <emma:interpretation id="interp163" emma:lang="en-IN" emma:confidence="0">
                <emma:literal>i.</emma:literal>
              </emma:interpretation>
              <emma:interpretation id="interp164" emma:lang="en-IN" emma:confidence="0">
                <emma:literal>.00</emma:literal>
              </emma:interpretation>
            </emma:one-of>
          </emma:emma>
        </inkml:annotationXML>
        <inkml:trace contextRef="#ctx0" brushRef="#br0" timeOffset="99568.0203">2936 13786 93,'0'0'121,"-10"6"-3,2-4 0,2 2-12,1-1 12,-4 2-4,-1-2-10,2-2-3,1 2-3,0 1-3,-5-1-4,2 3-4,4-5-2,-4 4-8,6-4 2,-3 4-7,7-5-5,-12 5 1,4 1-5,3-3 0,2 2-2,-5-1-5,2 0-5,-1 3-2,3-1-1,0 1-6,-2-2-2,1 0-4,4 1-6,1-6 0,-5 8-3,5-8-4,0 4 1,0-4-1,0 0-4,0 9-6,0-9 6,0 0 0,13 2-3,-13-2 2,15-6-6,-5 0 1,-1 2 0,-1-2-1,3-1 0,-3-1 4,-1 1-1,0-1 9,1 0 8,-3 1 1,3 0-1,-8 0-4,6 2-1,-6 0-4,0 5-3,2-6-5,1-1-1,-3 7 4,0 0-8,0-7-7,0 7-18,0 0-18,0 0-21,0 0-24,0 0-36,-9 19-39,9-19-51,0 6-181,0-6-415,9 7 184</inkml:trace>
        <inkml:trace contextRef="#ctx0" brushRef="#br0" timeOffset="98865.5224">2944 13173 84,'0'0'97,"0"-8"-9,0 8-3,0 0 1,0 0-3,0 0-1,0 0 0,0 0-1,0 0 7,0 0-6,0 0 5,0 0-5,0 0 5,0 0-3,0 0-5,0 0-3,0 0-5,0 0-6,0 0 0,0 0-4,0 0-1,0 0-2,0 0-5,-22 11 1,22-11-1,-7 8-2,7-4-7,-6 4-1,4-2 2,2-2 1,-6 2 1,3 2-2,0-3-2,3-5-7,-3 8 3,3-8-2,0 6 1,0-6 1,0 8 1,0-8 2,0 0 5,0 0-8,15-1-6,-15 1 0,0 0-5,15-13-3,-8 8 0,-3-3-1,2-2-13,-1 2-14,1-4-28,-6 2-27,3 3-28,-3-1-36,0 0-30,-3 2-48,3 6-171,-6-3-401,6 3 178</inkml:trace>
        <inkml:trace contextRef="#ctx0" brushRef="#br0" timeOffset="100010.3817">3424 13805 44,'0'0'172,"-6"-6"4,6 6-22,0 0 1,-3-6-13,3 6-8,0 0-8,0 0-9,-7-2-14,7 2 0,0 0-11,0 0-9,0 0-7,0 0-11,0 0-3,-11 10-5,10-2 0,-1-5 7,2-3-4,-5 14-8,4-2 3,-4-5-3,3 2-3,-1 1-5,0-5-5,0 6-2,3-4-3,0 1-2,0-1-2,2 0-5,-2-3 2,4 5-3,1-7 1,1 1-2,2-2-4,3-1 0,-11 0 0,22-1-3,-10-2 1,-1-3 0,0 1 3,-2 0 7,2-2 3,-1-2 5,-4 2 0,-3-2 4,2 1-2,0-1 0,-5 2-5,-5-3-1,0 3-5,2-2-3,-5 2 6,0 1-14,-3 3 3,2 2-7,-4 1-12,4-3-22,-3 2-31,12 1-42,-14 1-48,14-1-46,-6 4-39,6-4-173,0 0-434,16 7 193</inkml:trace>
      </inkml:traceGroup>
      <inkml:traceGroup>
        <inkml:annotationXML>
          <emma:emma xmlns:emma="http://www.w3.org/2003/04/emma" version="1.0">
            <emma:interpretation id="{FE8AC71E-D456-4F02-BC4F-EC7FBC64DEAE}" emma:medium="tactile" emma:mode="ink">
              <msink:context xmlns:msink="http://schemas.microsoft.com/ink/2010/main" type="line" rotatedBoundingBox="8911,15419 25992,15684 25977,16646 8896,16381"/>
            </emma:interpretation>
          </emma:emma>
        </inkml:annotationXML>
        <inkml:traceGroup>
          <inkml:annotationXML>
            <emma:emma xmlns:emma="http://www.w3.org/2003/04/emma" version="1.0">
              <emma:interpretation id="{6A47CC06-8BEE-43F8-AA84-7121AE5BFE59}" emma:medium="tactile" emma:mode="ink">
                <msink:context xmlns:msink="http://schemas.microsoft.com/ink/2010/main" type="inkWord" rotatedBoundingBox="8911,15419 11464,15458 11452,16265 8899,16226"/>
              </emma:interpretation>
              <emma:one-of disjunction-type="recognition" id="oneOf33">
                <emma:interpretation id="interp165" emma:lang="en-IN" emma:confidence="0">
                  <emma:literal>24 t</emma:literal>
                </emma:interpretation>
                <emma:interpretation id="interp166" emma:lang="en-IN" emma:confidence="0">
                  <emma:literal>24 t</emma:literal>
                </emma:interpretation>
                <emma:interpretation id="interp167" emma:lang="en-IN" emma:confidence="0">
                  <emma:literal>2he t</emma:literal>
                </emma:interpretation>
                <emma:interpretation id="interp168" emma:lang="en-IN" emma:confidence="0">
                  <emma:literal>2 t</emma:literal>
                </emma:interpretation>
                <emma:interpretation id="interp169" emma:lang="en-IN" emma:confidence="0">
                  <emma:literal>26 t</emma:literal>
                </emma:interpretation>
              </emma:one-of>
            </emma:emma>
          </inkml:annotationXML>
          <inkml:trace contextRef="#ctx0" brushRef="#br0" timeOffset="101494.3152">5000 13513 81,'0'0'154,"0"0"5,-8-2-6,8 2-2,-8-5-8,8 5-9,-13-2-12,5-4-16,2 3 0,6 3-1,-11-3 7,5 2-4,-2-3-8,8 4-4,-10-7-13,4 3-6,1 1 2,5 3-8,-6-7-6,3 2-1,-2-1-2,5 6-5,-6-5-3,6 0-6,0 5-2,-7-13-7,7 6-1,0 0-8,4-3-1,-1 1-5,3 1 2,-3-4-5,8 1-5,-6-2 0,11 5-4,-2-6-1,3 3 0,-1-1-3,10 1 0,-11 3 1,6 5-7,6-9 1,-7 9 3,1 0-2,-1 2-1,1-2 0,-5 6-1,1 3 1,1-1-2,-1 4-3,-3 2 2,-4 5 1,4 7 2,-5-1-2,-4 2 0,-2 3-3,-6 4 3,0-5-2,1 4 3,-4 1-5,-7 4 5,2-6 0,3-2 1,-6-1 0,0 1-1,-5-4 1,3 1-3,2-3 0,-5-2 2,5 3 4,0-7 0,1-1 7,-1 1 0,4-3-2,-2 1 1,-1 0 1,5-6-4,0 1 1,0-1-3,0-2-2,5 1 4,-5-2-5,5-1 2,3-3 0,-6 7 2,6-7-1,0 0 1,-3 8 6,3-8 10,0 0-11,11 4 4,-11-4 0,17-2-4,0-2 0,-1 4-3,9-7 1,6 4-2,2-4-8,9-6-13,-2 5-19,4-4-13,-12 5-24,14-2-21,-4-4-25,1 6-29,-2-6-10,2 4-25,-1 0-28,-7 1-150,-5 6-386,0-4 170</inkml:trace>
          <inkml:trace contextRef="#ctx0" brushRef="#br0" timeOffset="102780.2275">6024 13163 118,'0'0'147,"0"0"-7,1-6-4,-1 6-2,0 0-15,5-6-2,-5 6-13,0 0-9,0 0-4,0 0-11,0 0 2,0 0-1,0 0 4,0 0-4,-11 21-3,8-13-1,-3 7-7,-2-4 5,0 6-3,-3 6-2,-2 0-4,2 4 4,-3 0-4,-3 11-2,2-8-3,-2 6-1,-5-4-7,1 3 1,-2 1-3,5-9-2,1-1-7,-1 0-5,3-1 0,-3-3-2,9-5-7,-4-6-3,4 5 6,-1-6-12,5 1 0,-1-4 0,1 0-5,2-2 3,0-2-1,3-3-3,-2 7 7,2-7-5,0 0-5,0 0-1,19 0 2,-4-1-4,-4 1-1,6-3 1,-1 0-1,4 2 0,-2-2 1,5 0-4,-2 0-1,-2 3 0,5-2 0,-4 0-4,9 2 7,-4-1-7,2 1 3,0-2 0,0 0-1,-2 2-3,2 0 1,-5-3-2,5 3-3,0 0 9,-7 0-8,-1-4-1,0 4 2,-2 4-3,1-4-3,-1 0-6,-6 0 0,2 0-1,3 0-3,-5 0-3,-3 3 4,-8-3 0,0 0 2,12 0 1,-12 0 2,0 0 4,10-3-1,-10 3 1,0 0 1,3-7-1,-3 7 2,0 0 1,-3-12 2,3 12-4,-3-12 6,-2 5-4,3-2-1,-4 0 1,0 0 0,-2-1 2,-3-6 0,6 3-4,-6 0 6,3-3 2,-1 5-2,-7-4-1,8 4 4,-3-2-2,1 5 0,2-1 2,2 1 10,-5-3 5,3 4 5,2 0 1,-4 0 2,6 2 4,-1 2 2,0-4-6,2 2 7,3 5 8,-6-6-5,6 6-2,-5-3-2,5 3-10,0 0 3,0 0-5,0 0-2,0 0-3,0 0 0,0 21 1,3-11-1,3 5 1,-6 1 1,2 6-2,1 0 1,-3 4-1,5 3-2,0-2 2,-1-2-4,3 1 0,-3-1-1,3-1-3,-1-3-15,0 4-24,-4-5-21,4-2-28,1-4-31,-4 5-42,1-8-34,3 3-42,-4-4-158,2-1-423,1-2 187</inkml:trace>
          <inkml:trace contextRef="#ctx0" brushRef="#br0" timeOffset="103824.969">6620 13554 131,'0'0'136,"0"0"-7,0 0-13,0 0-12,0 0-2,0 0-1,0 0-5,16-11-1,-10 7-3,-6 4-16,14 0 12,-14 0-5,19 0 0,-9 0 4,-10 0-9,22 4 1,-8-3-4,0 5-5,3-5-2,1-1-3,2 3-9,1 0 2,7 2-12,2-3-3,-4 4-7,4-5 1,-2 0-7,-1 3-19,-5-3-27,-1-1-32,-2 1-22,-2-1-37,2 0-43,-6 0-164,1 0-339,-3-1 150</inkml:trace>
          <inkml:trace contextRef="#ctx0" brushRef="#br0" timeOffset="103408.6728">6686 13144 68,'0'0'162,"0"0"-9,0 0 4,-6-1-14,6 1-7,0 0-10,0 0-10,0 0-13,0 0-11,0 0-4,0 0-8,0 0 4,5 15 1,-4-8 2,2 5 3,-1 3-5,-1 5 3,1 4 14,-2 2-5,3 1-7,-8 6-8,4 3 10,2 4-5,1-4-10,1 3-1,-3-13-7,2 5-5,-2-3 0,1 12-4,-1-11-2,0-2-5,0 0-3,0 1 0,3-2-6,1 0-5,0-2-4,4 0-4,5-2-1,-5-4-1,4-3-4,7 1 3,5 0 0,-3-4-6,7-2-7,1-1-3,2-4-12,4-5-20,-3-1-19,13-2-21,-2-3-18,0-4-28,1 0-24,0-2-23,1-3-24,-3-3-14,6-4-32,-12-1-157,0 3-411,-1-3 183</inkml:trace>
        </inkml:traceGroup>
        <inkml:traceGroup>
          <inkml:annotationXML>
            <emma:emma xmlns:emma="http://www.w3.org/2003/04/emma" version="1.0">
              <emma:interpretation id="{4C58C64E-A77D-4391-9981-41084CCD445A}" emma:medium="tactile" emma:mode="ink">
                <msink:context xmlns:msink="http://schemas.microsoft.com/ink/2010/main" type="inkWord" rotatedBoundingBox="12183,15529 15029,15573 15018,16229 12173,16185"/>
              </emma:interpretation>
              <emma:one-of disjunction-type="recognition" id="oneOf34">
                <emma:interpretation id="interp170" emma:lang="en-IN" emma:confidence="0">
                  <emma:literal>=120</emma:literal>
                </emma:interpretation>
                <emma:interpretation id="interp171" emma:lang="en-IN" emma:confidence="0">
                  <emma:literal>£120</emma:literal>
                </emma:interpretation>
                <emma:interpretation id="interp172" emma:lang="en-IN" emma:confidence="0">
                  <emma:literal>1120</emma:literal>
                </emma:interpretation>
                <emma:interpretation id="interp173" emma:lang="en-IN" emma:confidence="0">
                  <emma:literal>€120</emma:literal>
                </emma:interpretation>
                <emma:interpretation id="interp174" emma:lang="en-IN" emma:confidence="0">
                  <emma:literal>=12o</emma:literal>
                </emma:interpretation>
              </emma:one-of>
            </emma:emma>
          </inkml:annotationXML>
          <inkml:trace contextRef="#ctx0" brushRef="#br0" timeOffset="104842.7195">8173 13721 19,'-6'3'160,"6"-3"6,-6 4-5,6-4-8,0 0-4,-8 1-14,8-1-7,0 0-8,0 0-2,0 0 0,14 6-7,-14-6-1,17 1-8,-2-1-1,5 3-3,-2-3-3,12 0-2,-2-3-3,2 3-4,2-1-7,-1-1 0,2 2-7,12-4-2,-11 4-11,-2-1-4,3-1-5,0-3-2,-1 1-9,-5 3-1,-10-1 2,1 1-12,-1 1-1,0-3-3,-3 3-4,-8 0-14,5-1-5,-6-1-26,1 0-11,-8 2-26,11 0-28,-11 0-34,8-3-37,-8 3-45,0 0-185,7-4-423,-7 4 186</inkml:trace>
          <inkml:trace contextRef="#ctx0" brushRef="#br0" timeOffset="104571.4997">8202 13387 28,'0'0'185,"0"0"-7,0 0 2,-11 0-10,11 0-13,0 0-5,0 0-11,0 0-12,-7 4-10,7-4-8,0 0-8,0 0-4,0 0-10,0 0-6,32-4-7,-19 4-4,6 0-3,1 0-2,9 4-3,-3-4-5,3 0-5,2 1-6,9-1-6,-7 2-4,0-2-3,7 0-3,-9 0-8,0 0-15,-3-2-18,-11 4-25,2-4-21,2 2-23,-7-1-28,3-3-34,-2 4-26,0 0-27,-8 0-113,-7 0-331,12-2 147</inkml:trace>
          <inkml:trace contextRef="#ctx0" brushRef="#br0" timeOffset="105429.1073">9295 13263 46,'0'-5'195,"0"5"-5,0 0-11,-3-9-12,3 9-16,0-6-20,0 6-10,0 0-7,0 0 0,0 0-5,3 27 6,2-13 8,-3 2-2,7 8-7,-4 3 1,0 2-10,3 10-1,-2-8-6,-1 7-2,-2-8-8,5 9-7,-5-8-8,2 1-6,-1-5-9,1 0 1,1-1-12,-2-2-4,-3-6-4,4-1-24,0-1-20,-4-5-29,1 4-32,-2-6-40,1 0-47,-1-4-42,0 2-226,0-7-454,4 2 201</inkml:trace>
          <inkml:trace contextRef="#ctx0" brushRef="#br0" timeOffset="105978.4996">9630 13447 46,'0'0'139,"0"-12"6,2 6-4,-2 1-2,0-2-5,5 0-17,-1 0-4,-2-2-11,1 2-15,7-1-7,-1 2-7,1-1-4,1 2-6,-2-1-11,2 2 2,-1 0-6,2 4-6,4-4 3,2 3-11,-4 1 0,2 1-1,3 3 0,-4-4 4,4 7-3,-4 0 3,-1 0-6,0 2-4,0 1 2,0 4-1,-2 2 6,2 2-4,-2 5 2,-1 0 6,-6 2-3,2 1 12,-1 4-2,-1-2-2,-5 2 8,-2-1-3,-7-4 5,2 1-4,2-2-2,-6-2 11,-1-3-9,2 1-1,1-4-1,-5 0 7,4-2-3,2-6 3,-4 5-11,7-4-2,-5-5-1,6 6 0,-6-5-6,5-2 1,1 1 0,4-4-3,-5 8 0,2-5-2,3-3-1,-3 6-3,3-6-2,0 0-1,0 0 0,0 0-6,0 0 0,11 4 0,-11-4-3,12 0 0,-12 0-3,21-4 2,-4 1-5,1 3 2,1-3-14,9-3-15,2 2-18,0 1-20,14-2-26,-3-3-37,4 1-38,10 1-41,-3-3-25,-4-2-221,4-1-481,-2-3 213</inkml:trace>
          <inkml:trace contextRef="#ctx0" brushRef="#br0" timeOffset="106472.8589">10680 13405 130,'-18'5'183,"12"-3"-7,-2 3-10,-3-1-5,3 3-9,-4 1-11,7 6-4,-6-3-5,1 3-13,2-2-9,5 3-10,0 0 0,0 0-7,6 3-8,0-4-4,0 2-9,2 2-3,5-3-4,1 2-3,3-5-5,0 4-5,7-1-5,4-4-6,0 2-3,5-5-3,-1 0-3,6-5-2,-12-2-2,7 3-4,-3-8 0,-11 4 11,4-3 9,-5-4 4,-1-2-5,0-2-1,-1-2 0,-1 0 0,-5-1 2,-4-5-14,2-5 3,-5 4-8,0 1 0,-5 4-5,2-5 0,-4 4-2,-4 0-5,-3 3 1,5 1-7,-10 1-13,3 4-16,-8-1-25,-4 6-29,-2 0-42,0 6-48,1-1-51,1-1-223,12 4-476,-3-2 211</inkml:trace>
        </inkml:traceGroup>
        <inkml:traceGroup>
          <inkml:annotationXML>
            <emma:emma xmlns:emma="http://www.w3.org/2003/04/emma" version="1.0">
              <emma:interpretation id="{14261074-A9E0-4C3A-A79C-54B7CCFA21DD}" emma:medium="tactile" emma:mode="ink">
                <msink:context xmlns:msink="http://schemas.microsoft.com/ink/2010/main" type="inkWord" rotatedBoundingBox="16504,15634 18229,15661 18215,16525 16490,16499"/>
              </emma:interpretation>
              <emma:one-of disjunction-type="recognition" id="oneOf35">
                <emma:interpretation id="interp175" emma:lang="en-IN" emma:confidence="0">
                  <emma:literal>€7</emma:literal>
                </emma:interpretation>
                <emma:interpretation id="interp176" emma:lang="en-IN" emma:confidence="0">
                  <emma:literal>£7</emma:literal>
                </emma:interpretation>
                <emma:interpretation id="interp177" emma:lang="en-IN" emma:confidence="0">
                  <emma:literal>F</emma:literal>
                </emma:interpretation>
                <emma:interpretation id="interp178" emma:lang="en-IN" emma:confidence="0">
                  <emma:literal>EA</emma:literal>
                </emma:interpretation>
                <emma:interpretation id="interp179" emma:lang="en-IN" emma:confidence="0">
                  <emma:literal>¥7</emma:literal>
                </emma:interpretation>
              </emma:one-of>
            </emma:emma>
          </inkml:annotationXML>
          <inkml:trace contextRef="#ctx0" brushRef="#br0" timeOffset="109519.5161">12742 13835 109,'-11'3'140,"-1"-3"-4,-4 0-7,2 4 2,1-3-13,-1 1-10,6 2-5,-5-3-7,5 1-10,2 3-2,6-5-13,-14 0 3,14 0-10,-10 2-5,10-2 1,-11 2-4,11-2-4,0 0 5,-1 4-2,1-4 9,0 0-1,0 0 9,14 7 2,-8-4-1,2-2-6,5 1 1,2 0-6,9 0-4,8-1-9,-2 1-4,16-2 0,-4 2-3,6-1-7,1 3 0,1-1-18,-7-2-33,4-1-29,-4 0-37,0 5-53,3-10-43,-12 4-190,14-4-396,-4-2 175</inkml:trace>
          <inkml:trace contextRef="#ctx0" brushRef="#br0" timeOffset="107384.4977">12799 13546 69,'-8'4'180,"8"-4"-16,0 0 1,0 0-7,0 0-3,0 0-8,0 0-8,0 0-8,0 0-11,0 0-6,0 0-4,0 0-11,0 0-6,30-7-2,-30 7 1,21 1-6,-7 1-6,5 2-4,0-3-1,2-1-8,7 0 2,5 4-7,0-2-3,-1-1-4,11 3-2,-1-2-6,3 4-5,-6-5-1,4 0-2,-13-1-6,3 4-8,-1-2 1,-4-2-1,-7 0-6,-4 0-1,4 0 0,-3 0-4,0 0-1,-7-1-5,-2 1-8,1-1-16,-10 1-12,14 0-21,-14 0-24,11 0-30,-11 0-16,0 0-26,8 1-24,-8-1-20,0 0-176,0 0-394,0 0 174</inkml:trace>
          <inkml:trace contextRef="#ctx0" brushRef="#br0" timeOffset="107839.5296">12840 13833 11,'0'0'156,"0"0"-5,0 0-5,0 0-8,-9 2-11,9-2-7,0 0-12,0 0-5,0 0 0,0 0-6,0 0-3,0 0-9,0 0-10,0 0-4,0 0 2,28 3-5,-21-3-1,-7 0 1,23 0 2,-15 0-3,3 0-4,8 1 0,-3 2-5,3-3 5,3 0-3,5 1 3,3 1-2,2 2-5,2-1-3,11-1 0,-1 1-1,5-3-2,0 2-4,-2 0-4,1-4-2,-2 7-1,1-8-5,-3 3 0,2 0-3,-2 0 0,-1 0-4,-15 0-1,-1 0-3,0 0-3,-11 0 0,0 0-7,-2 3 3,-3-3-1,-3 0 0,-8 0-5,13-3 8,-13 3-8,0 0 2,7 3-3,-7-3-7,0 0-13,0 0-19,0 0-19,0 0-20,-30-7-24,21 4-17,9 3-23,-16-2-28,8-1-23,8 3-36,-12-7-141,8 3-392,0-1 174</inkml:trace>
          <inkml:trace contextRef="#ctx0" brushRef="#br0" timeOffset="108970.2506">13297 13351 90,'0'0'135,"-11"-4"3,11 4-6,-13 0-5,13 0-1,0 0-5,0 0-5,-6-4-3,6 4 5,0 0-8,0 0-8,0 0-2,0 0-6,0 0-5,0 0-10,0 0-8,0 0-7,0 0-3,0 0-3,0 0-7,0 0-7,0 0 0,0 0-10,0 0 6,16 18-3,-5-14 3,3 0-4,0 4 1,4 2-3,2-2 5,-1 5-1,6-2-2,-1-1-5,5 4-1,-6-3 0,6 1-2,-4 2 4,8-2 8,-7 2-15,-1-3 1,3 2-1,1-5-4,-4 5 3,2-2-9,-3-1 1,-5-2-3,3 6 5,-3-10-6,-4 4 1,1-1-2,2 0-2,-7-2 1,6 0-1,-6 0-3,2 0 3,-5-3 6,0 3-5,4-2 1,-5 0 2,0-2 8,1 3-5,3-4 1,-1 0-2,-2 3 1,4-1 0,0 0-1,-1-4-2,6 4-3,-1 0 8,0 3-10,-2-5-1,-2 1 2,1-1-3,-3 1-2,1-1 1,-11 0 0,17 0 1,-7 2 4,-10-2-8,11 3 1,-11-3-1,11 0-3,-11 0 4,0 0-2,8 1-2,-8-1 2,0 0 10,0 0-10,0 0 2,9 1-2,-9-1-3,0 0 5,0 0 0,0 0-1,0 0 9,0 0-5,0 0-3,-17 8-1,9-7 2,-2 4-1,1 0 2,-5 0 1,-1 3-3,3 0 2,-1 2-2,-3 1 5,0 0 9,2 2-5,-6 1 2,1 5 5,-2-1 1,5 0 8,-4 4 5,-2-3 4,-4 1 2,4-3 1,-1 6 0,-3-2-1,3 1 2,0-3 5,0 3-2,1-3 3,-1-2 2,1 2-12,7-6 1,-1-4-5,0 3-6,2-2 20,-1 4-21,3-2 5,2-1-7,-1-6-6,10 2 5,-7 0-3,3 2-4,0-3 5,-1-2-15,3 1 6,-2 1 2,5-6 0,-6 3 4,6-3 2,-5 4-13,5-4-13,0 0-19,0 0-23,-16-13-28,13 7-34,3-3-42,0 0-42,0-2-63,6-3-38,4-3-242,4-5-581,5-1 257</inkml:trace>
          <inkml:trace contextRef="#ctx0" brushRef="#br0" timeOffset="110718.345">12500 13590 22,'-14'4'113,"14"-4"-9,0 0 2,0 0-15,0 0 5,0 0-3,0 0 0,0 0-10,-9-4 0,9 4-2,0 0-5,0 0 2,0 0 0,0 0-3,0 0-7,0 0-3,0 0-1,0 0 1,0 0 6,0 0-3,0 0 4,0 0-1,30 5-5,-16-5-5,3 0 0,7 2-9,6-1-3,11-1-4,8 4-7,2-4-17,3 2-49,1 3-37,6-5-55,20 4-63,-26-7-120,1 2-327,-1-6 146</inkml:trace>
        </inkml:traceGroup>
        <inkml:traceGroup>
          <inkml:annotationXML>
            <emma:emma xmlns:emma="http://www.w3.org/2003/04/emma" version="1.0">
              <emma:interpretation id="{E0D6A4F0-DBBA-47AC-B5DF-127011A52F32}" emma:medium="tactile" emma:mode="ink">
                <msink:context xmlns:msink="http://schemas.microsoft.com/ink/2010/main" type="inkWord" rotatedBoundingBox="19648,15691 21661,15722 21648,16540 19636,16509">
                  <msink:destinationLink direction="with" ref="{68763CEC-C118-4DE8-95FA-21E29C8E3F41}"/>
                </msink:context>
              </emma:interpretation>
              <emma:one-of disjunction-type="recognition" id="oneOf36">
                <emma:interpretation id="interp180" emma:lang="en-IN" emma:confidence="0">
                  <emma:literal>F</emma:literal>
                </emma:interpretation>
                <emma:interpretation id="interp181" emma:lang="en-IN" emma:confidence="0">
                  <emma:literal>t</emma:literal>
                </emma:interpretation>
                <emma:interpretation id="interp182" emma:lang="en-IN" emma:confidence="0">
                  <emma:literal>€</emma:literal>
                </emma:interpretation>
                <emma:interpretation id="interp183" emma:lang="en-IN" emma:confidence="0">
                  <emma:literal>E</emma:literal>
                </emma:interpretation>
                <emma:interpretation id="interp184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111998.1658">15642 13754 151,'0'0'175,"-8"0"-8,8 0-2,0 0-9,-14 3-13,14-3-5,0 0-11,0 0-7,0 0-1,57 0-4,-25 2-13,10-2-4,4 2-12,3 2-3,7-3-10,0 1-8,6-1-3,-5-1-9,0 3-7,-3-3-27,-2 0-36,-5-3-28,-3 2-45,1-2-39,-15-3-57,-3 0-114,-10 0-324,2-2 144</inkml:trace>
          <inkml:trace contextRef="#ctx0" brushRef="#br0" timeOffset="111657.9252">15887 13408 60,'0'0'148,"-6"-7"-10,6 7-3,0 0 1,-3-6-9,3 6-1,0 0-12,-3-4-3,3 4-10,0 0-9,0 0-9,0 0-9,0 0-3,0 0-7,0 0 14,0 0 3,0 0-7,0 17-2,3-6 10,0 5 0,0 3 2,2 5-3,0 2-1,-4 2 1,-1 2-8,0 10-3,0 0 0,0-3-6,0-9 0,3 4-7,1 8-3,-4-10 10,3-1 2,-3 8-9,4-7-1,1 0-7,0-3 10,0 1-16,1-2-1,2 4-5,-2-4-4,2 2-4,-2-4 3,4-6-1,-5 0-9,6-7 5,-3 2-3,-2-4-6,0-1 3,2 1-6,2-7-11,2-2-7,4-2-28,-2-3-25,7-1-18,-2-3-31,9-4-34,-1-4-32,11-5-32,-3-4-29,-8 8-192,7-9-459,-3-1 203</inkml:trace>
          <inkml:trace contextRef="#ctx0" brushRef="#br0" timeOffset="112424.4696">16935 13690 106,'-6'-6'186,"-2"6"-10,0-3-11,8 3-3,-14 0-13,14 0-10,-16-2-6,16 2-6,-11 0-12,11 0-10,0 0 1,-11-3-12,11 3-2,0 0-2,0 0 3,0 0 0,0 0 0,33 5-11,-12-2-2,12 0-5,2-1-6,-2 0-4,13 4-8,-4-3-3,4 2-8,0-3-2,-3 0-11,4-1 1,-14 2-9,-3-2-17,0-1-20,2 0-19,-4 2-32,-7-2-36,-1 0-36,1 0-35,-4-2-42,-6 1-151,-1 1-393,-10 0 175</inkml:trace>
          <inkml:trace contextRef="#ctx0" brushRef="#br0" timeOffset="112827.7571">17093 14023 10,'-11'0'187,"11"0"-10,-13 1-7,13-1-19,-9 0 3,9 0-16,-6 4-5,6-4-5,0 0-14,-7 3-9,7-3-4,-6 4-3,6-4-5,0 0-3,0 0-5,0 0 2,0 0 0,0 0 6,0 0 4,14 5-8,-4-4-6,-1 0 0,4 3-3,3-4-9,14 0-2,-5 1-5,8-1-3,0 0-7,8 0-2,2 0-5,3 2-4,-14-4-5,9 1 0,-10-3-5,-2 3-5,-4 0-2,-4 0 2,-4 1-10,-6-4 4,3 4-11,-4 0-19,-1-5-26,-1 2-33,-2-1-38,-6 4-37,7-7-40,-4 5-46,-3 2-201,6-10-464,-1 8 206</inkml:trace>
        </inkml:traceGroup>
        <inkml:traceGroup>
          <inkml:annotationXML>
            <emma:emma xmlns:emma="http://www.w3.org/2003/04/emma" version="1.0">
              <emma:interpretation id="{1D940A37-C5F0-4E42-A48E-8FFF6F9BD0CD}" emma:medium="tactile" emma:mode="ink">
                <msink:context xmlns:msink="http://schemas.microsoft.com/ink/2010/main" type="inkWord" rotatedBoundingBox="22365,15832 23109,15843 23099,16526 22355,16514">
                  <msink:destinationLink direction="with" ref="{68763CEC-C118-4DE8-95FA-21E29C8E3F41}"/>
                </msink:context>
              </emma:interpretation>
              <emma:one-of disjunction-type="recognition" id="oneOf37">
                <emma:interpretation id="interp185" emma:lang="en-IN" emma:confidence="0">
                  <emma:literal>5</emma:literal>
                </emma:interpretation>
                <emma:interpretation id="interp186" emma:lang="en-IN" emma:confidence="0">
                  <emma:literal>X</emma:literal>
                </emma:interpretation>
                <emma:interpretation id="interp187" emma:lang="en-IN" emma:confidence="0">
                  <emma:literal>4</emma:literal>
                </emma:interpretation>
                <emma:interpretation id="interp188" emma:lang="en-IN" emma:confidence="0">
                  <emma:literal>x</emma:literal>
                </emma:interpretation>
                <emma:interpretation id="interp189" emma:lang="en-IN" emma:confidence="0">
                  <emma:literal>&lt;</emma:literal>
                </emma:interpretation>
              </emma:one-of>
            </emma:emma>
          </inkml:annotationXML>
          <inkml:trace contextRef="#ctx0" brushRef="#br0" timeOffset="113942.5484">18408 13577 15,'-8'1'148,"2"4"-11,0-1-1,-1 4-1,2-1-3,-1 1-6,3 2-14,-8 2-8,8-2-9,-2 4-6,2 2-6,3-4-3,-3 2 1,1 1-9,4 0 0,-2-1 2,0 3-3,0-3-5,3 4-2,0 0-6,0-7-3,0 4-1,2 0-7,-2-6-5,2 1 1,-2 3 1,3-5-3,-1 3-6,-2-4 0,2-2-8,-3 2-1,2 0 0,1-3-2,0-3 3,1 5 4,2-5 2,3 4-5,-1-7 2,2 4-8,1-4 1,4-1 2,4-1-5,-1-2-4,9 1 0,-1-1 0,1-1-4,12-2-3,-6 2 0,-2 0-2,10 2-3,-13 2 3,3 1-2,-2-1 1,4 0-3,-6 6 1,-3-2-4,0 3-1,-6-1 2,-2 2 2,-4-1-1,0 5-3,-3-2 2,-1 3-1,-4 0 0,0 1 0,1 7 3,-6-3-2,1 3 0,-4-4 3,-1 3-2,-2 2 4,-1 1 5,-4-1 1,-2-4 0,1 2 8,-5 3 0,2-6 0,-8 1 1,-4-2-1,4 0-2,-13-5-2,4-1 1,-1 2-4,-12-4-10,1-3-23,-3-7-25,7-1-40,-7-2-30,5-3-34,11 3-59,-11 0-194,9-4-434,7-2 193</inkml:trace>
          <inkml:trace contextRef="#ctx0" brushRef="#br0" timeOffset="113492.2316">18438 13555 10,'0'0'178,"0"0"-8,0 0-8,0 0-12,13-9-13,-7 7-6,5 2 1,0-1-8,3-3-10,4 3-7,6 1-8,7-1-3,-2 2-9,5-2-3,7 1-8,-7 2-7,10 2-5,-14-4-7,2 3-4,-1 1-6,-7-3-10,0-1-16,-9 3-14,-2-3-34,0 0-19,1 1-41,-6-2-46,-8 1-36,20-3-123,-13-4-316,-6 1 140</inkml:trace>
        </inkml:traceGroup>
        <inkml:traceGroup>
          <inkml:annotationXML>
            <emma:emma xmlns:emma="http://www.w3.org/2003/04/emma" version="1.0">
              <emma:interpretation id="{D0FB7319-0A1D-4A4A-98CD-933332CB919C}" emma:medium="tactile" emma:mode="ink">
                <msink:context xmlns:msink="http://schemas.microsoft.com/ink/2010/main" type="inkWord" rotatedBoundingBox="23800,15802 25990,15836 25979,16513 23790,16479">
                  <msink:destinationLink direction="with" ref="{68763CEC-C118-4DE8-95FA-21E29C8E3F41}"/>
                </msink:context>
              </emma:interpretation>
              <emma:one-of disjunction-type="recognition" id="oneOf38">
                <emma:interpretation id="interp190" emma:lang="en-IN" emma:confidence="0">
                  <emma:literal>see</emma:literal>
                </emma:interpretation>
                <emma:interpretation id="interp191" emma:lang="en-IN" emma:confidence="0">
                  <emma:literal>se</emma:literal>
                </emma:interpretation>
                <emma:interpretation id="interp192" emma:lang="en-IN" emma:confidence="0">
                  <emma:literal>See</emma:literal>
                </emma:interpretation>
                <emma:interpretation id="interp193" emma:lang="en-IN" emma:confidence="0">
                  <emma:literal>Se</emma:literal>
                </emma:interpretation>
                <emma:interpretation id="interp194" emma:lang="en-IN" emma:confidence="0">
                  <emma:literal>sec</emma:literal>
                </emma:interpretation>
              </emma:one-of>
            </emma:emma>
          </inkml:annotationXML>
          <inkml:trace contextRef="#ctx0" brushRef="#br0" timeOffset="114573.9994">20308 13511 160,'-22'0'175,"-10"-5"2,4 5-11,-1 5-14,-2 1-3,-1-2-10,2 5-11,0 0-4,-2 3-5,4-1-4,-1 4-13,7-4-4,-5 5-12,7 0-6,6-2-5,-1 1-3,1-1-4,8 2-9,-1-4-5,6 6-1,2-1-4,6-1-8,2 8 1,2-7-8,10 6 0,1-3-4,10 6-7,-10-6 3,5-2-5,-2 3-2,2-4-3,0 0 1,-5 2-1,0-4-1,-8-3-4,0 1 0,-1-1-3,-5 3 0,-2-5 2,-4 2 0,1 0-3,-6-5 4,1 7 5,-1-6 1,-8 7 1,2-5-1,-6 6 2,-2-8 1,-4 0-3,-2 1-4,-4-2 2,-2-1 2,-1-4-3,-1 2-2,2-6-12,1-2-30,-1-3-26,2 1-13,5-7-24,2 6-25,6-3-36,-2-4-26,6 3-28,1-4-142,9-1-379,5 2 168</inkml:trace>
          <inkml:trace contextRef="#ctx0" brushRef="#br0" timeOffset="115268.4907">20644 13909 27,'0'0'175,"0"0"-12,0 0-11,0 0-10,0 0-4,16-5-16,-16 5-6,13-2-11,-5-2-4,0 1-5,3 3-3,-2-5-5,2 3-6,0-1-2,7 0-6,-2-3 2,-4 2-2,-1 0-2,7 0-1,-1-6-7,-3 1 1,0 2 2,1-4 1,-1 1 1,-1-2-3,-1-2-8,-4 2-1,0 1 7,5-3 6,-7 6 2,-4-2-7,2 2-6,-2 1-1,-2-4 3,1 6 3,-1-5-5,5 2-5,-10 2-5,2-1-11,3 7-1,-11-7-3,3 3-3,-4 4-4,12 0-1,-26 2-2,15 1-3,-6 3-7,0 4 3,2 3-2,-5 3-1,2 4-2,1-3 1,1 5-3,2-1 2,1 3-2,5-2-3,5-2-1,0 1 2,3-3-4,3 2 4,-1-2-3,6 4-5,-2-4-12,8 1-7,1-6-18,7 3-12,0-1-16,6-8-12,7-4-24,-7 4-8,18-3-13,-3-10-1,1-1 9,-1 0 11,-2-6 10,2-1 11,-7-9 10,-1-2 3,4 2 7,-9-6 18,5-1 11,-3-4 4,-1-3 8,-2 4 6,-2-4 9,-7 12 20,1 3 3,-6 0 14,-3 5 21,-1 3 7,-5 0 2,-5 7 2,-1-5-4,5 7-10,-11-1-2,6 6-2,-13-1-3,13 1 3,-22 5 11,8 2-5,-3 1-3,-1 3-2,-2 3 0,4 0 0,0 6-5,-3 1 5,3-2-12,4 1 1,-1 3 1,3 1-5,3 2 1,2 0-3,5-2-5,0 2-1,5-2-5,2-1 1,3 0-2,3 1 1,2-5-7,0-3-17,8-3-11,1-1-20,1-9-21,4 3-18,-1-5-22,16-2-12,-1-1-32,5-5 2,1-2-24,3-5-2,0 2-29,2-4-181,1-7-407,-6 3 180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6:46.0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ABC7E5-A677-4770-A3C8-DEFE0C7BA6AC}" emma:medium="tactile" emma:mode="ink">
          <msink:context xmlns:msink="http://schemas.microsoft.com/ink/2010/main" type="inkDrawing" rotatedBoundingBox="4114,3734 8593,3781 8592,3823 4113,3775" semanticType="underline" shapeName="Other">
            <msink:sourceLink direction="with" ref="{6CC54A31-6620-4EA6-A67E-2E9C608C0738}"/>
          </msink:context>
        </emma:interpretation>
      </emma:emma>
    </inkml:annotationXML>
    <inkml:trace contextRef="#ctx0" brushRef="#br0">0 1 91,'0'0'106,"0"0"-9,0 0-2,0 0-17,0 0-2,0 0-5,0 0-15,0 0 4,0 0 0,0 0-5,0 0-17,0 0 22,33-3-13,-25 6-4,2-3 7,2 0-14,1 1 2,3 1-16,3-1 11,1-1-2,2 1 0,4 2 4,18 1-4,-1-4-2,2 4 7,8-1 1,-3-2-3,9-1-3,-6 0-1,4 1 4,0-1-1,0 5-9,-2-4 9,-1 0-13,0 1 0,-1-1-1,0 2 1,0-1-6,1-1 3,-3-1 0,-5 5-7,6-5-1,-8-2 6,0 2-7,-3 0 0,5 0 3,-3 2-5,-2-2 0,2 2 1,1-2 2,0 3-1,-1-1 3,-2-2-3,0 0-3,3 0 3,-12-2-2,3 2 5,-4 0 4,1 0-5,-1 0-4,3-2 5,0 1 1,-4 1 1,4-2 2,-1 2 4,1-2-1,0-1 1,-1 6-2,10-6-2,-2 2 3,1 1 2,-9 0-1,10-2-1,-2-2-1,5 2-3,0 1 0,-3 2 2,1-1-7,0-1 6,3 1 1,-1-1-3,0-2 0,0 3 0,5-2 2,-4 4-1,4 1 0,-1-2 1,4-2 4,-5 3 5,-2-2 2,2 3-6,0-3 2,-3 3 1,3-3 0,-8 3-5,2-3 2,1 5-2,-9-3-1,-2-1-2,7 4 2,-7-1-1,14-4-2,-17 2 1,3-1 0,13-1 0,-5 3-3,-9-3 3,11 1-1,-1-1-4,-1 7 1,2-7-1,-8 0-2,7 0 8,-10 0 1,0 2-3,-1-4-1,1 2 0,-4 0 2,-2 2-2,-7-2-1,1 0-1,-1-2-1,-5-2-2,-4 1 2,-1 6-3,-9-3 0,16 0-3,-16 0 1,10 0 1,-10 0-1,12 0-4,-12 0-1,0 0-9,14 0-14,-14 0-18,7 4-18,-7-4-25,0 0-26,0 0-42,0 0-56,3-11-175,-3 11-414,-10-13 183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7:12.1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448C9DA-6ED5-4C3A-9C84-259B80CFBBAC}" emma:medium="tactile" emma:mode="ink">
          <msink:context xmlns:msink="http://schemas.microsoft.com/ink/2010/main" type="inkDrawing" rotatedBoundingBox="4007,8416 8316,8463 8315,8504 4006,8456" shapeName="Other"/>
        </emma:interpretation>
      </emma:emma>
    </inkml:annotationXML>
    <inkml:trace contextRef="#ctx0" brushRef="#br0">49 21 78,'0'0'83,"-12"-2"-7,12 2 8,-6-5-17,6 5 14,0 0-5,-12-3-1,12 3 3,-5-4-4,5 4-7,-5-5-5,5 5-2,0 0-4,0 0-4,-9-2 1,9 2-3,0 0-4,0 0-5,0 0-3,0 0-6,0 0-6,0 0 1,0 0-5,0 0-2,0 0-6,0 0-1,0 0 0,0 0-4,0 0 5,30 6-6,-18-5 2,2 1 0,2 3 2,5-1-2,-1-3-4,1 0-4,7 4 5,2-2-2,0 1 3,2-3 2,9 1-1,5 3 5,0-3-3,-4 0 4,7 0-6,0-2-1,-6 0-2,6-2 4,-3 0-2,3 0-4,-2-2 3,2 4 1,0-1 0,0 1-2,3-2 3,2 1-2,1 2 2,2-2 1,5-5-5,15 1 5,-21 5 0,24-1-4,-20 1-1,4 0-1,-4 1 2,17-2-3,-20 6 3,3-5-4,-1 1 1,1 5 0,0-5 1,-5 1 1,0 3-4,1-3 1,-6 0 1,4-2-4,-5-2 1,0 4 2,-2-4-4,2 4 7,3 0-8,-7 0 4,5-2 4,-1 0 1,-1 0 3,-1 3-4,-3-2-2,5-1 7,-1 1-4,1 1 3,-3-2 0,1 0-2,0 0 1,-4 4-1,1-3 3,1-2 3,0 1-2,0 0 0,-14 0 3,1-4-4,1 8 9,-3-3 1,2-1 2,-4 0-2,1 0 1,-1 0 0,1 0 1,-9 2 5,5-4-3,-1 4 0,1-2 0,-1 0-5,-8 1 4,4-1 1,-2 3 2,2-3-2,-1 0 3,0 2 0,7-2 4,0 1 4,1 0-2,0-2 1,2 1-3,-4 0 0,5 0-5,0 0 0,-2-1-1,1-1 0,-1 2-2,2-4-3,-3 4-12,0-2 4,-6 2-2,-4 0 0,4 0-3,-4 0-1,-6 0-2,-2-1 1,6 2-2,-15-1-6,14-1-11,-14 1-12,11 1-15,-11-1-15,9 0-14,-9 0-25,0 0-24,8 2-37,-8-2-48,0 0-130,0 0-362,0 0 161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7:27.3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889D52-9C9F-4010-BB56-59AE5B65A976}" emma:medium="tactile" emma:mode="ink">
          <msink:context xmlns:msink="http://schemas.microsoft.com/ink/2010/main" type="inkDrawing" rotatedBoundingBox="20951,5676 24873,5618 24874,5664 20952,5722" shapeName="Other"/>
        </emma:interpretation>
      </emma:emma>
    </inkml:annotationXML>
    <inkml:trace contextRef="#ctx0" brushRef="#br0">-3 72 39,'0'0'111,"0"0"-4,0 0-10,0 0-17,0 0 0,0 0-5,0 0-5,-11 0-4,11 0 3,0 0-5,0 0 3,0 0-6,0 0 3,0 0-22,0 0 23,31 3 0,-21 1 1,-2-4-2,4 0-9,1 0 2,3-5-9,0 5-2,1-3-2,0 0-4,15 2 1,-5-1 0,6 2-7,16-2-3,-1-1 1,2-1-1,7 8-6,3-4-2,18 0 2,1 0-5,-4 3-2,4-3-5,-1 0 4,-18 0-7,25 0 3,-23 0-4,20 0 4,5 0-1,-2 0-1,-1 0 1,-3 0-2,6 0-3,-5 0 6,8-3-2,-5 6-3,7-3-1,-4 0-2,-2 0 1,-4-7 2,2 11 0,-2-1-1,-2-6-3,-2 3 4,-20-4-3,2 3 1,0 2 1,21-1 1,-27 0-1,1 0 4,2 0 1,-3-1-8,-5-2-1,1 0 8,-4 6-1,0-3 8,-3-3-1,-1 2 3,-13 0 1,4-4 0,-3 4 5,-3-1-2,6 0 0,-4-1-2,-1 0 3,2-5-2,-2 6-1,1 0-3,-9-2-1,9 7 1,-2-7-5,0 2-1,-1-3 1,-5 3 1,7-3-5,-2 3 1,-6 2-3,4-1-2,-5 1 0,0 1-10,0-1-18,-5-1-21,-3 1-33,-4 1-29,-7-1-16,7 2-19,-7-2-41,0 0-150,0 0-358,0 0 158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7:29.5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D6D763E-02E6-4FEB-A649-5CE409D3EA38}" emma:medium="tactile" emma:mode="ink">
          <msink:context xmlns:msink="http://schemas.microsoft.com/ink/2010/main" type="inkDrawing" rotatedBoundingBox="23398,9199 26292,9249 26291,9300 23397,9250" semanticType="strikethrough" shapeName="Other"/>
        </emma:interpretation>
      </emma:emma>
    </inkml:annotationXML>
    <inkml:trace contextRef="#ctx0" brushRef="#br0">0 16 65,'0'0'150,"0"0"-14,0 0-3,0 0-6,0 0-10,0 0-1,0 0-8,0 0-2,0 0-4,0 0-4,0 0-4,0 0-5,0 0-1,0 0-5,0 0-3,0 0-10,0 0-2,0 0-6,0 0-8,26-9-4,-26 9-8,19-1-2,-8 1-1,6-3-7,-1 2-6,4-1-1,1 1-3,11 1 0,1 1-2,9-1 1,6-1-5,-4 1-3,3 1-2,-1-2-1,3 1-3,5 1 2,-3 1-5,4 3 3,-5-5-1,6 2-2,-2 3-1,1-3-2,-1-1 2,1 4 0,-1-5 0,-2 0 4,-5 1-5,4 0 2,-9 3-2,6-3-1,-4 5 4,2-2 2,-14-4 1,13 1-5,-4 1 1,5-1 6,3 3 1,0-4 5,-1 0-1,-2 0 2,-1 2 0,0-2 4,4 0 6,-2 1 6,2-1 2,-5 4 2,5-8 2,-1 13 1,-4-9-3,-1 0 1,-1 2-3,4-1-3,-2-1 0,-1-1 7,3 1-6,0 0 7,0-2-9,-1 2 0,-2-4-1,3 3-1,-16-4-2,1 5-3,-2 0 0,-1 0 4,-5-2-7,3-5-7,-8 7 2,2-4 2,-5 4-4,-1-5-2,-6 5-2,4-2-2,-5 1-15,-7 1-17,8-4-26,-8 4-42,12-1-43,-12 1-48,0 0-56,0 0-202,8-1-476,-8 1 212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8:15.1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EDD3D3-553B-44B0-A11D-23EB5354A4AC}" emma:medium="tactile" emma:mode="ink">
          <msink:context xmlns:msink="http://schemas.microsoft.com/ink/2010/main" type="inkDrawing" rotatedBoundingBox="8013,15080 11224,13210 11264,13278 8053,15148" semanticType="strikethrough" shapeName="Other">
            <msink:sourceLink direction="with" ref="{12B9A019-5703-420E-A96A-AFC995276B01}"/>
            <msink:sourceLink direction="with" ref="{01965A71-E029-4F51-B507-3AD2AF118A3B}"/>
            <msink:sourceLink direction="with" ref="{E6FA1069-62A4-495F-9A2C-022FC21C658A}"/>
            <msink:sourceLink direction="with" ref="{0E5870F9-3A38-4026-9C0A-D7FF28852417}"/>
            <msink:sourceLink direction="with" ref="{2830CF52-381F-48E8-B54C-CC8456403428}"/>
          </msink:context>
        </emma:interpretation>
      </emma:emma>
    </inkml:annotationXML>
    <inkml:trace contextRef="#ctx0" brushRef="#br0">41 1850 52,'0'0'89,"0"0"-2,-5 6 5,5-6-15,0 0-1,-9 0-2,9 0-8,0 0-6,-8 5 7,8-5-16,0 0-7,-8 1 6,8-1-9,0 0-2,-8 2-10,8-2 8,0 0 1,-6 7 1,6-7-1,0 0 4,0 0 0,-5 8-8,5-8 8,0 0 4,0 0-2,0 0 1,0 0-5,0 0 3,0 0-3,0 0-2,0 0-6,0 0-5,0 0-2,21-15 0,-21 15-4,11-3 0,-3-2-2,0 5 2,-1-7-1,6 4 1,0-3 2,1-4-2,6 2-2,-4 0 1,8-8-5,1 4 1,8-4 7,-4 2-2,6-8 1,4-1-2,2-2-5,-4 3 6,1-4-4,-4 2-1,1 2 4,1-1-4,-9 5-1,-1 1-3,7-7 4,-10 5-8,4 1 0,0-1 1,0 1-3,-3-1-1,1 0 1,4-2-3,-7 2 2,11-7-2,0 3 3,2-3-2,3 0-2,-2 1 1,7-6 1,-1 3 2,7-1-1,5 0-4,-5 1 4,13-11 3,-8 13-1,10-17-2,-12 16 1,-3 1-5,4 3 6,-3-7-3,-1 7 1,-1 2 2,-1-1-2,-7 2 0,-1 2-5,-1 0 2,-8 3 0,8-7 2,-11 12-5,1-4 3,-1 5 3,2-8-2,-4 5-2,2-4 0,0 1 1,-1-1 1,3 2 1,-2 0-2,1-4 5,-3 4-4,13-6 2,-12 2 2,1 3-3,9-7-1,-9 7 2,12-3-1,-4-1-2,-10 3 2,4-1 3,1 3-2,-2-2-1,-2 1 4,0 1-2,1-2-1,0 3 4,-2-1-5,1 1 1,1 0 3,-5-3-3,5 2 1,-13 2 2,6 0 2,-1-2 3,0 4 5,2 1-4,-5-6 2,1 7 4,-6 1 0,3-7 0,1 6-1,-3-2 1,4-1-2,-3 2-2,1-1-2,-2 1-3,1 0 1,1 2 0,1-2-3,-3 6-2,-4-3 5,3 0-2,-1 0-5,-2 1 4,-2 2-2,-1-1 0,1 1-3,-6 3 0,6-4 2,-6 4-4,0 0-7,8-4-10,-8 4-14,0 0-21,0 0-30,0 0-33,0 0-42,0 0-53,0 0-154,0 0-390,0 0 173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38:44.29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763CEC-C118-4DE8-95FA-21E29C8E3F41}" emma:medium="tactile" emma:mode="ink">
          <msink:context xmlns:msink="http://schemas.microsoft.com/ink/2010/main" type="inkDrawing" rotatedBoundingBox="18962,15241 26056,15297 26042,17094 18948,17037" hotPoints="25948,15297 25979,16916 19148,17048 19117,15429" semanticType="enclosure" shapeName="Rectangle">
            <msink:sourceLink direction="with" ref="{E0D6A4F0-DBBA-47AC-B5DF-127011A52F32}"/>
            <msink:sourceLink direction="with" ref="{1D940A37-C5F0-4E42-A48E-8FFF6F9BD0CD}"/>
            <msink:sourceLink direction="with" ref="{D0FB7319-0A1D-4A4A-98CD-933332CB919C}"/>
          </msink:context>
        </emma:interpretation>
      </emma:emma>
    </inkml:annotationXML>
    <inkml:trace contextRef="#ctx0" brushRef="#br0">44 8 14,'0'0'94,"-14"0"10,14 0-10,-8-2-2,8 2-4,-8-2-3,8 2-3,0 0-4,-11-6-8,11 6 0,-6-1 2,6 1-2,0 0-9,0 0 3,0 0-8,0 0-7,-8-2-3,8 2-5,0 0-9,0 0 0,0 0-2,0 0 0,0 0 7,0 0 4,0 0 3,0 0 1,0 0 2,0 0 1,0 0 5,19 10 5,-19-10 6,14 0-7,-6 0-2,0 1-6,6-1-1,4 2-4,-1-2-2,4 0-2,5 1-6,4-1-4,4 0-1,7-1-1,5 2-5,-4-1-3,7 0 0,-1-3-6,2 2 0,4 4 3,4-5-3,-1 0 1,5 3 0,-2-8-2,-1 13 6,-1-6 1,-1-6 2,-2 9-1,2 0-2,-3-6-3,0 7 1,-1-1 0,-4-2-3,3 6-2,-6-7 1,5 0 1,-4 5-7,1-4 4,-2 4-3,-5 2 0,6-6-3,-4-1-1,-1 3 2,6-2 1,-4 1-3,3-1-1,6-1-1,2-1 5,-5 2-3,3-2-1,-1 2 3,0 5-3,-5-8 3,2 2-3,0 0-1,-1-5-1,-1 5 2,-4 1-2,0 3-1,-2-4 1,-7 2 0,6-1 1,-5-2-2,6 1 5,1 1-3,1-1-1,-11 0 0,14 0 0,-5 0-2,1 0 0,-7-1 1,-6 1 3,18-6-3,-6 10-1,-6-2 1,7-4 11,4-2-10,3 11-2,0-8 2,5 2-1,-5 3 1,3-4-1,2 0-1,0 0 1,-2 1 0,3-2 3,0 2-3,-2-1 0,0 0-1,-1-1 0,4 2 0,-7 0 0,-7-2 0,4 1 3,-3 6 0,-11-6-2,2 0 0,1 0 2,-3 0-3,-1 4 1,4-3-2,-2 1 5,10-4-4,-13 8 1,2-5 0,10 1 0,4-1 2,-17-1-3,5 0 1,1 4 0,-2-4 2,-3 2-2,7-2 4,4 1-3,1-1 0,-7 8 0,8-5 0,-2-3-2,2 4-1,-1-1 5,6-2 2,-6 2 1,6 0-2,-7-2-3,-2-1 1,4 0 0,3 3 1,-3-2-2,-1-1 0,-1 0-2,2 6 2,1-6 0,-3 0 1,2-6-2,4 6 3,-4-1-3,6-2 4,0 3-3,3-1-1,-3 1 0,0-3-2,3 4 3,-6-1 0,0-1 0,-3-3 1,-12 1-3,4-1 1,-8-3-1,-5 7 0,-3 0 3,-3-5-2,3 5 2,-10-2 2,4 2 2,-5-1 3,-8 1-1,12 0-1,-12 0-1,13 0 2,-13 0-5,8-3 0,-8 3 2,8-3 1,-8 3-3,0 0 2,0 0-2,13-1-1,-13 1 0,0 0 1,14-4-2,-6 4-1,0-2 0,1 1 0,-9 1 3,16 1-1,-16-1-1,14-1-2,-4 1 2,-3-3-1,-7 3 0,23 3 1,-14-3-2,2 1 3,-3 1-4,5-2 3,2 4-2,0-3 1,4 1 0,1-2 0,-4 0 2,3-2-2,-3 1 1,4 2-1,2-1 0,-1 0 0,0-1 1,-1-3-1,1 4-1,-2 0-2,0-2 2,-2 4 1,0-2-2,-4-2 5,1 1-2,-3 2-2,-1 1-1,-2 2 1,-8-4 0,14 0-4,-6 0 2,-8 0 1,11 3-2,-11-3-1,1 5 1,-1-5 2,7 0 1,-7 0-6,0 7 3,0 1 0,0-8 1,0 10 2,-5-6-2,5-4 1,0 16 0,0-10 0,0-2-2,0 6 1,5 2 1,-4-4-6,-1 2 0,7 5 1,-7-3 4,4 2-5,0 1 3,0-2 1,-2 1 0,4 0 0,-1 2 1,-2 0 1,2-4 0,-4 3 1,7-4-3,-1 7 0,-3-5 8,0 1-7,-1-3 2,1 5-1,0-6-3,-1 6 6,0-2-3,-1 3 6,1-2-6,0 0 0,-6 3 2,6 1-1,-6-4 3,1 4-1,1-1-4,1 1 4,0-3-2,-2 3 3,-3 5-4,4 1 1,-4-9 1,5 9 1,-2-6 5,-2 3 1,2 0 5,-4-5-1,6 2 6,0 0-8,-2 2-1,-4 3 0,-1-5 1,1 3 0,5 4-2,-4-11 0,-3 10 0,2 0 2,4-3-3,-4-4 0,4 8-4,-3-9 2,-1 9-1,4-1-2,-4-1 2,6-4 0,-1 3 1,-4-6-3,3-1 3,2 4-1,0-3 1,0 0-2,0-1-1,0 1-2,0 0 1,0-1 3,-1 1-1,1-1-2,0-2 0,1 0 2,-1 2-2,0-2 1,-1 0 2,1 0-3,-5-2 5,10-4-3,-5 7-1,1-7 0,-1-1 1,0 4-2,2-4 0,3 2 3,-5-2-3,1-1 1,-1 0 1,0-6 1,0 10-4,0-10 4,5 6 0,-5-6-1,0 8-2,0-8 0,1 3 8,-1-3 1,0 0 2,0 0 1,0 0 3,0 8 0,0-8-2,0 0-3,0 0 1,0 0-1,0 0 0,0 0-4,0 0 0,0 0-5,0 0 3,0 5 3,0-5 0,0 0-1,0 0 0,0 0-1,0 0 5,0 0 0,0 0 2,-22-5 1,22 5-7,-19 0 2,4-2 2,-4 0-1,-7 2-2,-5 0-1,-15-1 7,-3-2-7,-11 6 0,-19 0-5,-10-1-1,-2 5-5,-9-2-25,-53 5-16,-10 5-17,-5-1-36,-9 1-48,-1 3-55,-17-10-257,4 11-498,-3-4 220</inkml:trace>
    <inkml:trace contextRef="#ctx0" brushRef="#br0" timeOffset="-2169.5456">187 81 58,'-4'-3'77,"4"3"-2,-1-14 8,-4 6-16,4 5 0,-3-8-5,4 11-7,-3-8 16,-2 1 1,4 1-1,-1 0-7,2 6 1,-4-9 1,2 4-6,2 5 3,-2-6-6,-2 1 1,4 5 3,-5-4-4,5 4-5,-3-7-8,3 7 7,-3-5 0,3 5-2,-2-9-2,2 9-6,-8-5 6,8 5-1,-6-5 3,4 2-2,2 3 0,-4-6-6,4 6-3,0 0 5,-8-7-2,8 7-6,0 0 4,-4-5-8,4 5 4,0 0-3,0 0-5,-6-7 2,6 7-11,0 0 4,0 0-2,0 0-6,-5-4 0,5 4-4,0 0 2,0 0-3,0 0 2,-1 19-2,-1-9-5,-3-2 6,4 7-3,1 0 1,-3 0 2,3 2 4,0 0 1,3 9 0,-6-5-2,6 1 4,-2 8 10,-1-3-1,2-1-4,3 3 1,-5 1 5,1-2-4,1 3 5,3-4-6,-1 3 1,0-1 0,-3-2 0,4 4 0,0-3 4,-4-1 2,2 3 2,1-3 0,-4 4 9,0-6-11,1 2-1,1-4-2,1 3-4,-3-1 3,0 1 0,0-4-1,0-4 0,1-2 3,-1 5-9,2-2-1,0 0-3,-2-3 2,4 3 0,1-2-1,-3-1-2,2 2 2,-2-1-4,0-2-2,2 0 0,-1 3 1,2 1-2,-3-2-1,-1-5 0,4 7-2,-5 6 0,2-6 3,1 2-4,-2-5 0,3 0 1,-4 3 9,3-5-10,-3 4-2,1-3 1,1-1-3,3 5 5,-2-8-3,-3 0-2,6-1 2,-6-3 7,0 5-8,3-1-3,-1-3 3,-2 1-3,5 0 2,-5-1 4,1-1-6,-1 1 0,3-1 3,-3 1 1,0 3-3,4-3 2,-1 2 2,-3-1-1,0 0 8,0-1-11,0-1-2,0 1 2,0-3 2,0 1 1,4-2-2,-4 3-2,0-7 1,4 6 2,-4-6 1,0 10-4,0-10 0,0 6 2,0-6 0,0 0 1,0 7-2,0-7-3,0 5 2,0-5 2,0 0 0,6 7-2,-6-7 1,0 0 4,3 3-2,-3-3 7,0 0-12,0 0 0,0 0 5,0 0-2,0 6 7,0-6-7,0 0 0,0 0 0,0 0-3,5 5 5,-5-5-4,0 0 3,0 0 1,6 4-5,-6-4 6,8 3-6,-8-3 3,0 0-1,0 0 1,6 3 0,-6-3 0,0 0 1,10 2 0,-10-2 1,8 2-2,-8-2 0,11 0 0,-11 0 0,14-2 2,0 2-1,4-2-1,-3 0 1,8 1 3,-1-2 6,8 3-14,-5-3-2,7 2 6,-4 1-5,4 0 2,-4 0 3,7 1-1,-7 2-4,4-3 3,-2 4-3,-2-2 2,1 0 2,-1 1 3,6 1-2,-4 0 1,12 3 13,-7-2-16,-2 1 0,-3-2 0,13 3-3,0-3 2,2 1 3,0 1-1,0 0-1,-2-2 1,3 1-1,1-5-2,-4 5 0,0 5-2,-1-7 3,1 1-2,6-2-2,-8 5 1,-6-6 1,8 4 5,-1-2-2,-1 2 1,2-1-6,-10-1 2,-1 3 6,9-1-10,2 2 5,-10-6-4,-3 1 1,3 2 2,-6-3 2,1 2-5,-7-2 1,-1 1 5,-2-1 0,1 2-1,-2-3-5,-3 0 8,4 1 1,-6-1-3,-1 0 1,4-1 1,-1 1 0,0-3 0,5 2-1,-9 1 0,9-3 1,-5 0-2,-2 2 3,6-1-2,-1-2-2,-3 4 3,4-1-4,-1-3-1,1 4 7,-6-1 0,1 1-4,-1-1 0,7 0 2,-4 1-4,0-4 8,-3 3-6,8-1-2,-4 2 0,4 0 0,1 0 1,0-4-4,-1 3 3,5-1-1,-3 1 0,7-2 2,-1 2-2,1-3 2,1 4-3,5-2 1,7 2-2,-1-1-2,-7 1 1,8 0-1,2 0 2,2 3 0,-3-3-3,3 4 1,-3-4 0,-2 4 0,1-7-2,4 6 4,-11-2-2,4-1 1,6 0 2,-12 0-2,-3 2 4,14-2 3,-6 1-5,-3-2-1,7-1 2,-8 4 0,10-2 4,-9 1 1,6-1-3,-5-1 1,-3-1-2,2 2 3,8-4-3,-10 3 6,10 1-7,-12-4 0,4 2 4,6 1-1,-6 1-2,-5-4-1,5 4 4,-1-1-2,9 0 3,-10 0-3,2 1 0,9-4 1,-12 3-1,12 1 0,-14 0 4,19 0-2,-16-1 3,10-1-3,-2 2 1,-6-3-4,-2 3 5,-1-1 0,10-2-3,-8 3-1,-4-3 6,-2 2-5,4 1 3,-4 0-4,2 0 1,-3 0 0,1-3 2,-1 3 0,-6-1-1,10 2 1,-4-2-1,3 1 0,-1 0 0,4 0 1,-3 0 1,2-2 1,-1 2 0,1 0 0,-1-2 0,1 2 1,0-3 2,-4 6 0,1-6 3,5 3-2,-7 0 1,5 0 0,-2 3 1,-3 1-3,3-4 0,0 1 2,-10 2 5,9 1-5,-9-3 0,7 1 1,-3-1-4,-4 2 2,-1-3 4,2 2-2,1-1 1,-3-1 2,2 0-3,-2-1 2,-1 1 1,1-2-1,-4 4-3,2-4 3,-9-1 4,5 2-9,1-1-2,-8 1 3,2-2-9,-8 3-15,14-1-15,-7-3-19,-7 4-24,8-7-23,-2 7-29,0-4-30,-6 4-28,8-7-33,-2-1-180,2 2-431,-1 1 192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3:3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A992A08-CD5C-4AE9-90F6-0BE7EC42F15D}" emma:medium="tactile" emma:mode="ink">
          <msink:context xmlns:msink="http://schemas.microsoft.com/ink/2010/main" type="writingRegion" rotatedBoundingBox="3130,1139 31804,2101 31276,17834 2602,16873"/>
        </emma:interpretation>
      </emma:emma>
    </inkml:annotationXML>
    <inkml:traceGroup>
      <inkml:annotationXML>
        <emma:emma xmlns:emma="http://www.w3.org/2003/04/emma" version="1.0">
          <emma:interpretation id="{65156CDB-6E8B-451F-B5B2-5B63D10A2C26}" emma:medium="tactile" emma:mode="ink">
            <msink:context xmlns:msink="http://schemas.microsoft.com/ink/2010/main" type="paragraph" rotatedBoundingBox="5839,1398 17844,1621 17805,3699 5800,34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FF9386-13B0-426C-B331-A023D89E5AA8}" emma:medium="tactile" emma:mode="ink">
              <msink:context xmlns:msink="http://schemas.microsoft.com/ink/2010/main" type="line" rotatedBoundingBox="5839,1398 17844,1621 17805,3699 5800,3476"/>
            </emma:interpretation>
          </emma:emma>
        </inkml:annotationXML>
        <inkml:traceGroup>
          <inkml:annotationXML>
            <emma:emma xmlns:emma="http://www.w3.org/2003/04/emma" version="1.0">
              <emma:interpretation id="{FCFFE186-0742-45B4-B538-FEC0662E6DA4}" emma:medium="tactile" emma:mode="ink">
                <msink:context xmlns:msink="http://schemas.microsoft.com/ink/2010/main" type="inkWord" rotatedBoundingBox="5837,1498 8967,1556 8930,3534 5800,3476"/>
              </emma:interpretation>
              <emma:one-of disjunction-type="recognition" id="oneOf0">
                <emma:interpretation id="interp0" emma:lang="en-IN" emma:confidence="0">
                  <emma:literal>Vinny</emma:literal>
                </emma:interpretation>
                <emma:interpretation id="interp1" emma:lang="en-IN" emma:confidence="0">
                  <emma:literal>vary</emma:literal>
                </emma:interpretation>
                <emma:interpretation id="interp2" emma:lang="en-IN" emma:confidence="0">
                  <emma:literal>wising</emma:literal>
                </emma:interpretation>
                <emma:interpretation id="interp3" emma:lang="en-IN" emma:confidence="0">
                  <emma:literal>vinery</emma:literal>
                </emma:interpretation>
                <emma:interpretation id="interp4" emma:lang="en-IN" emma:confidence="0">
                  <emma:literal>wining</emma:literal>
                </emma:interpretation>
              </emma:one-of>
            </emma:emma>
          </inkml:annotationXML>
          <inkml:trace contextRef="#ctx0" brushRef="#br0">0 17 16,'0'0'62,"0"0"6,0 0-11,0 0-4,0 0-3,0 0-10,0 0 4,0 0-4,0 0-6,0 0 0,0 0-3,0 0-3,0 0 6,0 0-1,0 0-7,0 0 3,0 0-8,0 0 4,0 0-4,0 0-2,0 0 12,0 0-8,0 0-1,0 0-8,0 0 3,0 0-4,0 0 7,0 0-10,0 0 4,0 0-7,0 0 2,0 0 0,0 0-3,0 0 13,0 0-17,0 0 0,0 0-2,0 0 2,0 0 4,0 0-1,0 0 2,0 0-1,0 0-5,4 17 2,-4-17 11,2 10 9,0-3-4,-2-1-1,4 3 1,3-2 3,-6 1 5,4 3 11,3-4 4,-2 4-7,2 6-5,0-3 1,5 2-5,-9 3-3,6 4 4,-2-2 1,-2 3 2,5 1-3,-5 1-3,2-4 2,-1 4-2,1 3 3,-2 0-2,0-6-2,1 2-2,-1-1 3,-5-5-4,6-5 0,-1 4 4,0-3 4,1-1 28,-4 4-4,2-5-4,-4-7-8,6 2 1,-6 5 0,5-10-10,-1 3-6,-3 2 2,-1 1-5,4-6 4,-3 3-9,2 1 0,-2-2-4,0 1 2,-2-6 4,4 6-8,-4-4-2,2 5 8,-2-7-11,5 4 4,-5-4-6,6 4 4,-6-4-3,0 0 1,3 8 1,-3-8 1,0 2-2,0-2 5,0 0 4,0 0 1,0 0 1,5 5 3,-5-5-4,0 0 7,0 0 0,0 0-1,0 0-9,0 0-2,0 0-2,0 0-1,0 0 0,0 0-1,1 3 11,-1-3-15,0 0 2,0 0-4,0 0 1,0 0 1,0 0-3,0 0 2,5 5 1,-5-5 0,0 0 11,0 0-8,0 0-1,0 0 6,0 0 6,0 0 9,0 0 5,0 0 3,0 0-2,0 0-4,0 0-1,0 0 1,0 0-6,10-12 1,-10 12-5,4-7-2,-2 3-2,0-4-2,2-1 3,-2 2 3,4-3 8,-1-3 0,1 1-2,2-5 1,-5 0-3,8-1-1,-3-6-2,5 0 0,-5-5-2,4 3-3,-2-12-2,3 1-1,1-3-2,-6-1 2,4 4-3,3 0 0,-9 7-1,2 4 0,-2 1-2,-1-3 1,1 4 5,-3 9 5,-3 1 6,5-1-4,-5 0-1,5 7-2,-4 1 0,3 0-3,-4 7-1,1-8-3,-2 2 5,1 6-4,1-7-2,-1 7-3,0 0 0,2-5 1,-2 5-2,0 0-2,3-7-1,-3 7-3,0 0 3,0 0 1,0 0-6,0 0-7,0 0-3,0 0-13,0 0-7,0 0-18,0 0-17,0 0-15,0 0-28,0 0-33,0 0-41,0 0-41,-10 15-194,10-15-457,0 0 202</inkml:trace>
          <inkml:trace contextRef="#ctx0" brushRef="#br0" timeOffset="1438.0465">458 87 79,'-6'-4'113,"6"4"6,-5-3-2,5 3-6,-6-5-7,6 5-13,0 0-3,0 0-15,-8-1-4,8 1-5,0 0-10,0 0 3,0 0-14,0 0-1,0 0-5,-13 13 0,13-5-1,-2 0 2,2 9 18,0-5 13,0 7-6,-4-5-9,4 5-3,0 7-4,-2-3 7,4 6-2,2-3-2,-2 0-3,4-1 2,-2 1 3,-1-2-2,-2 4-6,6-4-3,-1 0-5,2-1-1,-2 2 0,-1-2 4,1-6-13,1 2-1,0 0-2,-2-2-3,0-7 0,3 9-2,-5-12-1,0 7-1,5-2-1,-5-5-2,2 0-1,1-3 6,-6-4-1,14 7-14,-6-6-6,-8-1-6,0 0-4,37-13-11,-18 2-4,-2-4-1,7-3-10,-2-5 6,-2 2-2,6-9 5,-9 8 6,-6-8-2,5 5 7,-5-4-1,-3 2-2,1 0 2,-1 1 9,-1 1 12,-4 7 10,-2-1 2,4 4-3,0 1 10,-5-2 9,0 6 1,0-2-3,0 2 2,0 2 3,0-4-1,3 3-5,0 1 2,-3-2-3,3 3 7,-1-2 4,-2-1-6,3 0-2,-3 4 0,3-4-3,-3 1-6,3 4 0,-6-4 2,3 1-4,0 8-1,0-11-2,0 7-1,-1-3-4,1 7-2,0 0 0,-2-8-1,2 8-1,-8-5 4,8 5-7,-9-2-1,9 2-2,-11 1-1,11-1 0,-15 9 2,6-4 2,4 6-4,-1-4 4,-5 5 0,1-1-3,4 6-1,4-6-2,2 8 5,0-2-5,0 0 0,0 0 5,2 3-4,8-1 0,-1 5 5,2-4-4,3 0 4,4 4-5,-1-5 3,5-3 0,3 4-3,-2-4 4,3 0-6,-2-7 2,1 7 0,-2-1 11,-4-8-8,1 0-3,-4 3-4,-2 2-1,-1-4-1,-2 3 8,-2 4-8,-7-5 3,-2 9 1,-2-5 1,-1 3-2,-3-7 1,-5 9 3,1-2-4,-1-2 1,-3-3 3,1 1-4,2-5 5,7 3-1,-8-6 0,9 2 2,-3 0 1,6-7 3,-11 7-4,11-7-10,0 0-1,0 0-3,-3-18-12,6 4 5,8-8-21,-5-2 0,10-3-3,3-4-12,3-4 1,0 2-6,5 1 9,-6 11 4,1-2-1,0 2 8,-1-3 4,-4 9 11,0-5-3,-2 10 0,-3-4 11,-2 2 5,-4 2 19,2 2-5,-3 1 10,-1-2 12,0 0 9,-1 2 5,0 1 6,-2-1 3,1 1-2,1-1-6,-1 2-3,-2 5-1,0-12 7,0 6-3,0 6-1,0-4-1,0 4-7,1-8-7,-1 8 2,0 0-4,0 0-7,0 0-1,8 19-1,-3-7 0,1 5-2,1 2-2,1 3-1,-2 0 4,-3 5-5,3-6 3,1 6 0,-1-1-3,-4-8 2,4 5-1,-1-5-6,-5 0-8,0 1-9,0-9-16,0 6-41,-5-1 2,3-4-18,2 2-38,-6-8-40,4-4-172,2-1-370,0 0 165</inkml:trace>
          <inkml:trace contextRef="#ctx0" brushRef="#br0" timeOffset="2353.723">1586 280 65,'0'0'196,"-11"3"-11,11-3-13,0 0-5,0 0-12,-14 0-14,11 5-13,3-5-3,-5 3 1,4 4-12,-3 0-8,3 4-7,-1 1-5,2 0-4,2 9-7,-2 0-10,1 3-5,6 1-6,-2 1-4,2-1-4,6 13-7,-3-14-3,2-3-1,2 4-2,1-2-10,4-4-1,-10-7 0,2 1-3,-1-6-3,-1 1 3,1-3-2,-2-2-2,4-3 0,-12 0-4,22-8 2,-11-1 1,2-8-8,-5 5-1,6-11-1,-4-1-1,-1 1-1,1-2-3,1 3 7,-2-3-3,-3 6 6,-1 5-3,-2-2 2,2 8 0,0-3 1,-4 0-3,3 6-2,-1-2-1,-2 0-3,4 0-1,-3 4-3,-2 3-1,6-2 2,-6 2-2,0 0-2,0 0 0,20 0 1,-12 2-3,2 1 3,1 4-3,-2-3 0,7 6 6,3-1 6,6 2-13,-1-3 2,1 6 1,-2-3 4,2-3-5,-5-4 0,7 4 1,-6-2-2,-1-2 6,1-4-6,-4-3 1,2 2 1,0-5-3,-1-2-1,-1 0 6,-1-2 2,-4-3-7,-2-1 1,1-4 1,-6-1-4,-1 3 1,-4-5-1,0 3 2,0-2-2,-1 6 0,-2-4 6,0 6 3,1 2-2,-3-1 0,4 3-3,-4 2-1,5 6-2,0 0 0,0 0-2,0 0-1,0 0 1,-22 21 2,20-9 3,-4 13-2,0 2-1,4 12 4,4 2-2,-1 7 3,6 7-1,0 24-1,4-2 5,-3 11 1,0 3 1,2 0-1,-1 31 0,-7-35 1,10-1 2,-5-2 2,1-4-5,0 1 0,-2-6 3,0-18 1,-4-3-6,4-1 5,-9-6-2,3-1 1,0-8 2,-3-6-3,-5 7 0,-5-15 5,4-7 7,-7 2 0,2-8-4,-5 2-1,-13-6 0,4-3-3,-2-4 0,-2-5-2,-1-2 4,3-4-2,-6-4 2,-2-3-5,1-7 6,12 2-2,1-10 1,5 3 5,3-9-1,5-1-1,10-3 4,7 0 3,-3-1-1,12-1 0,5-4-5,7 0 0,3 2-3,13-16 2,4 2-3,7 4-7,-2 1 4,10 5-6,-1-5-2,7 1 1,0 5-2,-3 0-2,6 0-4,2 7-10,-7 0-1,-15 20-5,-2-3-5,-2-1-9,1 1-21,-7 1-15,-5-1-11,-12 8-31,-4-1-55,-4-2-57,-6 9-246,-4-6-510,-3 5 226</inkml:trace>
        </inkml:traceGroup>
        <inkml:traceGroup>
          <inkml:annotationXML>
            <emma:emma xmlns:emma="http://www.w3.org/2003/04/emma" version="1.0">
              <emma:interpretation id="{E9CADC1C-FB49-4DE5-8240-F1E501F19186}" emma:medium="tactile" emma:mode="ink">
                <msink:context xmlns:msink="http://schemas.microsoft.com/ink/2010/main" type="inkWord" rotatedBoundingBox="10842,1491 17844,1621 17814,3239 10812,3108"/>
              </emma:interpretation>
              <emma:one-of disjunction-type="recognition" id="oneOf1">
                <emma:interpretation id="interp5" emma:lang="en-IN" emma:confidence="0">
                  <emma:literal>VI-argot</emma:literal>
                </emma:interpretation>
                <emma:interpretation id="interp6" emma:lang="en-IN" emma:confidence="0">
                  <emma:literal>Vs-legit</emma:literal>
                </emma:interpretation>
                <emma:interpretation id="interp7" emma:lang="en-IN" emma:confidence="0">
                  <emma:literal>Vs-argot</emma:literal>
                </emma:interpretation>
                <emma:interpretation id="interp8" emma:lang="en-IN" emma:confidence="0">
                  <emma:literal>vs-legit</emma:literal>
                </emma:interpretation>
                <emma:interpretation id="interp9" emma:lang="en-IN" emma:confidence="0">
                  <emma:literal>vs-argot</emma:literal>
                </emma:interpretation>
              </emma:one-of>
            </emma:emma>
          </inkml:annotationXML>
          <inkml:trace contextRef="#ctx0" brushRef="#br0" timeOffset="5193.4081">7681 272 140,'0'0'164,"0"-9"-3,0 9-7,-5-5-3,5 5 3,0 0-30,0 0-12,-2-7-9,2 7-8,0 0-9,0 0 14,0 0-4,0 0-6,7 22-1,-6-15-8,9 8 23,-1-4-5,2 7-3,-3-3-9,3 0-8,2 8-6,-2-2-9,-2 5-1,-1-9-1,3 8-7,-1-3-9,-6-5-2,8 5-2,-9-4-6,1-3 0,3 1-3,-1-2-5,-3 2-5,4-2 0,-3-2-4,-1-4 3,4 2 0,1-2-4,1 4 2,1-6-3,-2-3 1,3 1 1,0-3 1,0-1 0,6-4-4,1-4-4,-6 1 1,4-2-1,1-5 2,-6 4-4,2-6 0,-2 4 1,3-5-4,-4 1 4,-2 2 3,3 1 0,-5-3 0,-3 1-2,4 1 4,-4-3 4,-2 3-2,2 0 12,1 2 12,-1 3 7,-3-2-7,0-1 1,0 4-2,0-3-3,0 4 3,0 2 1,0 5 9,0-16-4,0 11 2,0 5 0,0-8-11,-3 4 5,3 4-4,0-8-1,0 8 3,0 0-11,-7-8 1,7 8 0,0 0-7,0 0-2,0-2-7,0 2-3,0 0 2,0 0-15,0 0 3,0 0 6,0 0-4,0 15-9,-1 0 11,-2 4-7,6 5-3,-6 3 11,6 0-8,-3 5-1,1-2-1,-1 10 3,10-3 0,-5 6-3,4-1 7,-4-4-2,4-8-4,1-2-18,-1-4-13,7 1-27,0-3-27,1 0-30,4-7-43,4-6-44,3-2-54,21-9-60,4-9-200,-1-6-562,20-13 249</inkml:trace>
          <inkml:trace contextRef="#ctx0" brushRef="#br0" timeOffset="5692.1968">8899 476 102,'0'0'168,"-14"0"-12,14 0-4,0 0-4,0 0-1,-8-1-4,8 1-8,0 0-1,0 0-8,0 0-3,0 0-10,0 0-13,0 0-3,0 0-6,0 0-8,0 0 5,0 0-3,0 0-1,0 0-3,0 0 6,16 13-2,-4-9 6,1-4-2,4 3-6,4-3 3,11 0-15,-2 0-6,4-1 5,12-5 9,0 5-10,-2-4-6,2-1-2,-3-1-8,-8 0-4,4 0-17,-7 0-15,-1 0-21,-4 1-21,-6-1-23,-6 1-22,0 1-26,-4 1-15,-2 1-49,-2 2-37,-7 1-61,0 0-166,0 0-457,0 0 203</inkml:trace>
          <inkml:trace contextRef="#ctx0" brushRef="#br0" timeOffset="5933.1371">9070 273 196,'0'0'240,"-5"-3"-13,5 3-21,-6-4-21,6 4-20,0 0-18,0 0-15,-15 6 0,12-1 6,3 6-12,-4 3-5,4 0-1,0 2-3,0 6 8,0 3 6,0 2-15,0 0 3,0 1-14,1-1-3,2 12-10,0-9-11,4 5-6,-6-6-5,2 6-6,7-7 5,-7 2-19,2-1-4,1 0-31,2-3-39,-5-4-58,5 1-72,2-3-94,-4-8-253,3 3-543,-1-6 240</inkml:trace>
          <inkml:trace contextRef="#ctx0" brushRef="#br0" timeOffset="6703.94">10386 380 103,'-6'-3'129,"3"-2"-5,-4-4-1,-4 7 6,3-5-11,-1 7-3,-1-4-4,1 0-3,-2 1-15,-2 3-9,2 0 5,-6 6-9,1-1-9,-3 3-7,3 2-10,-3 0-2,5-1 0,-2 6-8,-3-4-5,5 4 2,0-4-8,6 5-3,0-2-4,2 1-4,3-4 3,-1 3-1,11-3-5,-6-3-2,9-1 3,1 4-10,8-8 3,-3 4-5,-2-6-4,10-1 0,-2-3-2,-2-3-5,1-1 5,-4 0-1,-1-3 0,1-1 1,-2-1-2,-3-1 2,2 1 2,-6-2 5,3 3 11,-4 3 10,-1-3 1,-1 6 11,-2-4 9,0 0-7,0 5-6,0 0-6,-3 4-5,4-7-2,-4 7-8,0 0 1,0 0-2,0 0-2,4 19 1,3-3-7,-7-2 2,0 4 0,4 9 1,3 1 1,-1 10 6,2 8 5,1 7 4,2 14 19,2-12-4,-3 16-2,2 5 3,-4 0 1,6-1 0,-4 1-1,-2-2-4,-2-2-3,-1-18-1,1-3-5,-3 0-1,0-4-2,-1-5 5,1-5-6,-6-10-2,1-9 1,-5 0 0,-3 1 6,-3-5 1,-7-6-3,-1-1-2,-12-1-2,-10-6-4,-12-2-4,-2-5 1,-23-7-2,-6-5-6,6-6 3,5-1-3,20 7 2,9-8 3,8-2 3,7-1-3,7-1 4,11-4-3,6-6-2,8-2-2,5-3-3,15 6-1,-5-4 1,11-1-6,6-2-1,2 9 1,17-15-1,-10 14-1,1 5-2,20-14-2,-15 17 1,2-4 5,17-2-8,2-1 4,-20 12-4,-1 1 1,5 4-2,1-3-3,-8 6-6,-3 1-13,-4 5-11,-7-2-14,-2 5-15,-11 4-28,-5-4-19,0 5-26,-1 3-42,-5-5-65,4 2-195,-10-5-479,3 2 212</inkml:trace>
          <inkml:trace contextRef="#ctx0" brushRef="#br0" timeOffset="7549.7818">11052 491 61,'-10'0'162,"10"0"0,-14 0-11,14 0-7,0 0-5,0 0-4,-11 0-1,11 0-2,0 0 15,0 0 14,0 0 6,28 8-1,5-6-3,-3-1-8,19-1-10,5 3-9,3-3-17,3-4-12,21 2-6,-4-3-11,1-1-19,-17 3-38,-4-6-21,0 1-82,-8-1-48,0-3-93,-19-2-222,-13 5-468,-9 2 208</inkml:trace>
          <inkml:trace contextRef="#ctx0" brushRef="#br0" timeOffset="7247.6903">11199 124 119,'4'-6'187,"-2"-2"2,3 4-5,-5 4-5,3-7-15,-3 7-22,3-4-13,-3 4-9,0 0-13,0 0 2,0 0-11,0 23-5,1-14 4,-1 10 4,0 0-7,2 8 1,0 0-2,1 1-3,0 2 11,0 9-8,2-1-3,-2 4 3,0-3-3,2 6 2,1-4-6,-4 5-1,-1 0-3,4 2-4,-5-4-1,2 5 3,-4-5-11,1-2 8,-3 0-15,3-5-8,-5-6-7,2-6 1,1 1-6,3-4-4,-3-3-1,5-1-6,-1-3-3,2 3-2,1-10-4,3 0 0,6 0-13,3-2-18,15-6-28,12-7-39,8-5-20,23-9-44,7-2-29,1 1-28,8-4-34,-8-3-14,-6 5-231,-22 10-513,-10-7 227</inkml:trace>
          <inkml:trace contextRef="#ctx0" brushRef="#br0" timeOffset="3457.8026">5010 155 166,'0'0'176,"0"-5"-7,0 5-8,0-9-6,0 9-8,0-7-9,0 7-12,0 0-4,-5-5-12,5 5-10,0 0-12,0 0-8,0 0-5,0 0-13,-2-5-4,2 5-7,0 0-7,0 0 0,0 0-10,0 0-1,0 0-4,0 0-3,0 0 1,0 0-6,0 0-4,0 0 1,13 15 2,-13-15-5,5 7-4,-5-3 0,0-4 0,4 5-3,1-3 1,-5-2 1,0 0-2,2 8 1,-2-8 10,3 4-14,-3-4 2,3 7-3,-3-7 1,3 4 7,-3-4-7,5 8 4,-2-1 4,7 1 8,-4 3 1,2 1 0,0 2-2,4 4 3,3 3 1,2-2-1,-3 7-5,4-1-1,-1 1-2,-1 0 1,1-2 1,-1 1-1,-2 0-2,0-1 1,-1-2-3,0 3 6,-2-4-2,3 4 0,-1-8 2,-2 1 3,3 1 1,-3 5-5,3-4 0,-3-5 13,2 4-9,-5-6 1,1 4-2,-1-3 6,5 0 7,-5-3-1,-2-3-2,0 0-4,-1-1-1,-2-1 3,4-1 0,-3 6 9,-4-11 10,7 4 10,-7-4 14,0 0 17,4 4 15,-4-4 4,0 0 8,0 0-19,0 0 6,0 0-19,15-15 4,-11 3-7,1 2-11,0-6-3,0-2-6,-1-4-7,4-4-4,-1 2-8,0-7-2,1 1-4,0 2-5,6-3-2,-7-1 0,1 2-6,-4 4-2,3 0-5,-2 4 1,4-3-5,-6 9-4,2-5 11,-2 9-8,3-5-7,1 1-12,-6 8-9,9-2-21,-7 0-25,2 0-23,1-1-30,-4 3-31,4 1-29,0 0-35,2-4-46,5 3-43,1-5-281,-3 1-631,0-2 279</inkml:trace>
          <inkml:trace contextRef="#ctx0" brushRef="#br0" timeOffset="3929.3657">6321 417 61,'0'0'148,"0"0"4,0 0 0,0 0 1,0 0-4,-3 4-1,3-4 3,0 0-2,0 0-6,0 0-3,0 0 19,0 0-1,0 0-5,0 0-1,0 0-9,0 0-1,0 0-11,0 0-7,0 0-6,27-4-17,-16 4-8,10-7-6,1 5-6,8-4-9,-5 5-7,4-6-6,16 0-5,-13 4-9,1-1-1,7-4-18,-7-1-20,-3 2-25,-2 1-20,1-1-27,-4 0-33,-1 3-28,-7 2-43,2 1-31,-3 1-27,-3 1-31,-10 1-134,-3-2-424,9 6 189</inkml:trace>
          <inkml:trace contextRef="#ctx0" brushRef="#br0" timeOffset="4319.4838">6405 714 80,'0'0'152,"0"0"-4,-6 6 9,6-6 3,0 0-2,0 0 3,0 0 5,0 0 22,16 3 4,-8-2-4,3 2-12,3-2-9,5 1-9,1-4-7,4 1-11,8 1-9,-1 0-10,2 3-7,10-3-6,3 0-9,0 0-3,0 0-8,-1-2-10,-3 2-9,-9 0-3,1 0-5,-5-4-9,-1 7-6,-7-3-2,-1 0 0,-5-3-15,-7 2-9,-8 1 0,14 4-16,-14-4-20,0 0-58,9-7-67,-9 7-74,0 0-74,0 0-228,-31-15-558,16 8 247</inkml:trace>
        </inkml:traceGroup>
      </inkml:traceGroup>
    </inkml:traceGroup>
    <inkml:traceGroup>
      <inkml:annotationXML>
        <emma:emma xmlns:emma="http://www.w3.org/2003/04/emma" version="1.0">
          <emma:interpretation id="{3A3FC4ED-CEC9-4182-808D-4EAD6CE01BE7}" emma:medium="tactile" emma:mode="ink">
            <msink:context xmlns:msink="http://schemas.microsoft.com/ink/2010/main" type="paragraph" rotatedBoundingBox="3906,3794 31421,4516 31331,7955 3816,72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D69C97-9CB4-46BF-ADF2-C4B67DF9A71B}" emma:medium="tactile" emma:mode="ink">
              <msink:context xmlns:msink="http://schemas.microsoft.com/ink/2010/main" type="line" rotatedBoundingBox="3906,3794 31421,4516 31379,6110 3864,5388"/>
            </emma:interpretation>
          </emma:emma>
        </inkml:annotationXML>
        <inkml:traceGroup>
          <inkml:annotationXML>
            <emma:emma xmlns:emma="http://www.w3.org/2003/04/emma" version="1.0">
              <emma:interpretation id="{4764200E-DAB2-490F-966A-4868443E10B0}" emma:medium="tactile" emma:mode="ink">
                <msink:context xmlns:msink="http://schemas.microsoft.com/ink/2010/main" type="inkWord" rotatedBoundingBox="3902,3933 7141,4018 7103,5473 3864,5388"/>
              </emma:interpretation>
              <emma:one-of disjunction-type="recognition" id="oneOf2">
                <emma:interpretation id="interp10" emma:lang="en-IN" emma:confidence="0">
                  <emma:literal>using</emma:literal>
                </emma:interpretation>
                <emma:interpretation id="interp11" emma:lang="en-IN" emma:confidence="0">
                  <emma:literal>arising</emma:literal>
                </emma:interpretation>
                <emma:interpretation id="interp12" emma:lang="en-IN" emma:confidence="0">
                  <emma:literal>weising</emma:literal>
                </emma:interpretation>
                <emma:interpretation id="interp13" emma:lang="en-IN" emma:confidence="0">
                  <emma:literal>Using</emma:literal>
                </emma:interpretation>
                <emma:interpretation id="interp14" emma:lang="en-IN" emma:confidence="0">
                  <emma:literal>thing</emma:literal>
                </emma:interpretation>
              </emma:one-of>
            </emma:emma>
          </inkml:annotationXML>
          <inkml:trace contextRef="#ctx0" brushRef="#br0" timeOffset="14730.4675">-1908 2499 22,'-6'-7'109,"6"7"-5,-3-5-18,3 5 6,-5-7-1,0 3 0,5 4 0,0 0-10,-1-4-12,1 4-7,0 0-3,0 0-6,0 0-3,0 0-10,-7 12-3,7-4 12,0 2-3,0 5 2,0 4-6,-1 0-2,1-2 2,1 10 10,2-1 1,1 1-5,-3 1 12,5 0 3,1 1-5,1-3-3,4 1-7,3 0-11,-1 2 5,6 5 0,2-1-1,-4-8-5,2 0-2,2-3 0,9 9-4,-9-14-2,6 2-1,-6 1-1,5-7-3,-5-1-2,-1-5-1,-4 0 0,1-6 0,2 2-5,-10-3 1,1-6 1,3-2-4,-3-3 3,-5-4-8,2 0 0,2-9 1,-6 0-2,0-3-1,-3-2-2,-1-1 0,-1 2 4,1-3-5,-5-9-2,3 10 3,-3 1 1,2 3 4,-1-2 11,-1 5-1,5 7 6,-2 0 8,1 2 1,-1 3-2,-1 2 7,3-3-10,0 10 1,-2-4-10,2 6-3,-1-7-5,1 7-1,0 0 2,0 0-5,0 0-2,8 15 0,-7-3-1,4 2 1,-2 0 0,2 5 3,0-1-7,-2 5 4,2 3-3,1-2 3,-3 1-3,-1 1 2,4 2-3,-3-4 0,0-1 0,4-5 0,-3 6-1,4-2 6,0 1-6,-3-7 1,0 0 2,6-4-7,-2 4 1,2-3-4,3-5 4,1 3 2,5-7-2,-4-1-3,3-3 2,1 0-5,-1-4 4,-1-3-4,2-4 3,1-1-1,-2-5 0,5-6 1,-9 5 0,4-6 1,-3-2-1,6-6 2,-6 10-2,1-4-1,-2 0 1,1 4-2,-4 5 4,1 1 0,-5 5-2,3 0 0,-6 3-1,7 1-5,-6 3 0,2 3 0,5 2 3,-5 3 2,0 3-3,8 6 1,-5 0-1,0 3 2,3 5 5,0 1-2,-1 0 3,-2 2-1,0 1-2,-5 0 2,1-5 2,-3 6-3,-2-5-1,0-3-1,-2-1 0,-2 1 4,-4-8-2,2 2-1,-5-5 3,-1-3-3,-5 2 5,-3-2 0,-2-1-2,2-7 0,-2-3 2,4 0 2,2-7-4,-5 3-1,11-2 5,-5 0-1,7 2-3,3 1 0,-2-2-2,3 4-1,2-2-1,2 4 2,3-4 1,-4 4-6,6 2 3,1 3 0,4-1 0,-12 2 0,16 2-3,-3 1 4,-5 2-1,1 1 1,2 1 2,-1-1-5,1 0 3,-2 2 5,-1-1-5,6 0-2,-3-3 6,-4 4-4,4-1 2,0-6 3,-2 2 0,2 1 1,-1-4 1,-10 0-1,25-7-1,-14 2 1,3-2 5,4-6-1,-4 0-5,-4-2 2,8-7-1,-2-1-1,-3 2 1,1-5-1,-1 0-3,-2 1 3,0 2-3,2 2 2,-6 7 22,3 1 21,-5 2 7,-5 2 2,6 0-4,-6 2-10,5 2-3,-2 2 1,-2-2-16,-1 5-1,0 0-4,0 0 0,0 0-1,8 20-4,-8-10-2,4 9-2,0 2 5,-1 3-6,-3 2 3,0 0 0,4 0-1,-1 1-4,-3-1 5,0-2-2,3 1-16,2-1-29,-4-4-14,1 0-18,1-6-41,6 4-54,-4-11-34,-2 1-206,2 1-438,-5-9 194</inkml:trace>
          <inkml:trace contextRef="#ctx0" brushRef="#br0" timeOffset="15058.6976">-443 2461 53,'0'0'68,"0"0"-71,0 0-17,2 23-22,-2-15 11</inkml:trace>
          <inkml:trace contextRef="#ctx0" brushRef="#br0" timeOffset="15636.274">-79 2816 208,'3'4'250,"-3"-4"-7,0 0-18,0 0-11,0 0-18,0 0-19,0 0-16,0 0-18,0 0-12,0 0-17,0 0-11,-2 10-12,4-5-10,1 2-7,0 0-5,-1 5-9,2 2-10,1 1 1,2 1-15,-6 1-24,5 2-8,1-2 3,-4-1-2,2-4 0,3 2-3,-2-3-5,-5-4 1,4 0 0,-2-1 1,2-2 5,1-1 2,-6-3-7,16-12 2,-2 4-1,-1-2-2,4-6 3,-2 2-3,2-6 8,4-1-8,-4-1 2,-3 4-1,4-5 1,-1 4 0,-4 5 4,-1-4-7,-1 6 1,2-2-3,0 4 0,2 1 2,-3 0 1,3 2-3,-2 1 0,-5 3-3,4 3-4,3 0-2,-7 1 2,4 4 1,2-1 4,2 2-2,-1 1 1,-3 2 2,6 0-2,-4 5 2,3-9 3,2 2-2,0 3 2,2-3 0,-1-3 2,7 0 2,-6-3-4,-4-1 3,4 0 1,-3-1 1,3-3 2,-7 0-2,0-7-3,-2 1 6,-3-2 0,1-2-3,-4-1 1,0-1 0,0-5-3,-1 0-6,5 4 8,-10-1 2,3 3-3,-3 0-1,-3 5-1,6-1 2,-6 4-4,3-1-1,0 3 4,0 5-4,0 0 2,0 0 0,-18 15-2,12 3 2,-5 5 2,3 4 1,-5 9-5,1 4 4,9 9 0,-4 4 3,7 17 0,0 4 3,7 3-1,0-2 1,5 3 2,-1-1-1,9-5 2,-9-20 3,5 2-2,1-3 2,-2 0-1,-4-7 5,-7 1 3,1-5 2,0-3-3,-5-11 4,-3-1 2,-4-2-2,3-1-1,-6-10 3,-1 6-4,-14-4 3,-5 0-1,1-6-5,1-3 3,-7 1-4,7-5-2,-5-5 4,6-2 6,9 1 8,-1-6 3,2 1-4,1-6 0,8 0-7,0-10-1,10-3 6,4-1-3,7-10 0,3 1-7,9-1-1,10-6 1,-1 1-4,15-9-1,7 1-6,-2-2 0,2 2 3,-10 17-1,13-20-11,1 8-2,-16 14-2,3 2-7,-5 0 5,0 1-3,-2 6-1,-13 5 4,-2 1 0,-8 3-3,-3 7-5,-1-2-8,-7 4-42,-6 2-65,-1-1-63,1 6-50,-13-4-202,2 2-480,11 2 213</inkml:trace>
          <inkml:trace contextRef="#ctx0" brushRef="#br0" timeOffset="18178.5607">-1865 2999 40,'-5'-2'86,"-1"-2"0,-4 3-8,5-4-3,5 5-4,-15-2 17,7 2-6,8 0 4,-14-2-4,14 2-9,0 0-3,-8-1-10,8 1-7,0 0-6,-13-3 2,13 3-5,0 0-1,0 0 4,0 0 10,0 0 5,0 0-3,43 0 2,-10 0 2,10-3-4,6 2-1,4 1-3,28-2 7,3 2 0,9-4-1,-1 3-1,9 2-6,-3-4-7,4 3 2,-2-3-2,42-1-2,-41 1 0,-1-1-2,1-3-2,2 4-1,-4-1-4,1-1-1,-2-1 1,-8 5-6,-6-2 0,-5 3-2,-24-3 0,-6 2-2,-5 1-2,-10-3-1,-8 3-4,-5 3 1,-12-3 0,4 0 3,0 0 3,-5-3-1,-8 3 2,14 4-1,-14-4-1,12 0 0,-12 0 3,0 0-2,12 0-2,-12 0-5,4 3 3,-4-3-4,0 0-1,0 0-2,13-4-1,-13 4 2,0 0-5,0 0-1,0 0-3,0 0-4,8-3-19,-8 3-33,0 0-42,0 0-51,3-4-66,-3 4-233,3-6-478,-3 6 211</inkml:trace>
        </inkml:traceGroup>
        <inkml:traceGroup>
          <inkml:annotationXML>
            <emma:emma xmlns:emma="http://www.w3.org/2003/04/emma" version="1.0">
              <emma:interpretation id="{867F7009-1793-4F09-A816-DF785B5F2C18}" emma:medium="tactile" emma:mode="ink">
                <msink:context xmlns:msink="http://schemas.microsoft.com/ink/2010/main" type="inkWord" rotatedBoundingBox="8001,4108 9528,4148 9506,4995 7979,4955"/>
              </emma:interpretation>
              <emma:one-of disjunction-type="recognition" id="oneOf3">
                <emma:interpretation id="interp15" emma:lang="en-IN" emma:confidence="0">
                  <emma:literal>For</emma:literal>
                </emma:interpretation>
                <emma:interpretation id="interp16" emma:lang="en-IN" emma:confidence="0">
                  <emma:literal>for</emma:literal>
                </emma:interpretation>
                <emma:interpretation id="interp17" emma:lang="en-IN" emma:confidence="0">
                  <emma:literal>Far</emma:literal>
                </emma:interpretation>
                <emma:interpretation id="interp18" emma:lang="en-IN" emma:confidence="0">
                  <emma:literal>nor</emma:literal>
                </emma:interpretation>
                <emma:interpretation id="interp19" emma:lang="en-IN" emma:confidence="0">
                  <emma:literal>ror</emma:literal>
                </emma:interpretation>
              </emma:one-of>
            </emma:emma>
          </inkml:annotationXML>
          <inkml:trace contextRef="#ctx0" brushRef="#br0" timeOffset="18944.9573">2171 2757 181,'0'0'181,"-1"-10"-20,1 10-13,0-5-19,0 5-14,0 0-10,0 0-12,0 0-8,0 0 6,-10 19-3,10-4-6,5 3 2,-5 8-3,1 3 0,4 11-7,3-2 5,-2 3-11,2-4 0,-3 3-4,3 1 1,-2 1-4,2-3-1,0-1-4,-3-6-6,-5-8-4,3 3-6,2 4-5,-5-10 1,1-2-4,1-3-5,-4 0-3,2-6 2,-1 1-5,2-1-6,-1-6 3,0 3 1,0-2 0,0-5 0,0 8-1,0-8 2,0 0-6,0 0-2,0 0 0,0 0 0,-9-24-3,6 6 1,-1-1-3,1 1 0,2-9-3,-2-13-7,-4 11 4,1-11-5,1 1 0,2 0 1,-3 1 0,1-1-2,3 4 3,1 6 0,2 2 1,-1-2-7,0 0 4,8 0 0,0 3-5,3-4 4,-1 5-2,2-1-2,3 3 1,0 1-4,0 3 7,-3 3-5,7 0-3,-5 1-9,2 3-7,8-3-18,0 1-14,1 6-18,8-3-15,-3 4-18,16 5-8,0-1 1,6 3-16,-1 4-17,-2 2-20,-5 3-93,2 2-288,-21 1 128</inkml:trace>
          <inkml:trace contextRef="#ctx0" brushRef="#br0" timeOffset="19778.7567">2359 3064 70,'0'0'141,"0"0"-15,0 0-2,0 0-2,0 0-10,49-7-13,-30 7-7,11-4-7,3 3-5,9-2-12,3 0-5,-2 0-7,0 3-3,-12-2-10,7 2 0,-6-2-7,3 2-2,-4-3-1,-2 0-7,-4 3-7,-8 0 3,-1 3-1,-5-3-7,-1 0 3,-1 0-3,-9 0 7,14-3-6,-14 3 0,10-1 4,-10 1 5,8-5 0,-8 5-1,6-7-4,-6 7 3,0-4 7,0 4 3,0-8 9,0 8 4,0-7-7,0 7 3,0 0 0,-5-9-5,5 9-6,0 0-3,-3-5 0,3 5-2,0 0-4,0 0 0,0 0-1,0 0-2,-6-4-5,6 4-2,0 0-2,0 0-1,0 0-4,0 0 0,0 0 2,0 0 0,0 0 2,0 0-3,-18 10 1,15-6-2,-3 0-4,0 0-2,1 0 2,0 3-1,0-4 0,-2 5 5,-1 6-2,-2-3 0,2 5 0,-3 5-3,0-6 1,2 4-3,1 7 4,-2-3 2,4 2-1,3-6 1,3-1-1,0 4 1,3-3 0,3 3-1,4-11 1,4 8 0,3-2 0,5-4-2,-3-3 7,2-2-3,6-1 1,-7-5 0,3-2-1,-3-2-2,-4-3 0,3-2-2,-2-4 1,-6 2 0,0-8 0,-1 3-8,-5-5 7,-2-9-3,-3 3-5,0-1-3,-8 0-7,5 2 0,0 1 3,-7 4-2,5 2 4,2 2-2,-3 3 0,1-2-1,5 3 3,-6 1-15,6 5-18,-3-1 1,3-1-16,0 7-1,6-8 12,2 4-1,4 1-2,-4 3 14,10 0 2,-2 0 5,4 2-9,-1 3 29,0-3-2,6 8-1,-1-3 9,8 0-1,-9 7 12,3-6-3,-4 5 3,1 3 2,-5-6 3,-4 1-8,0 3 2,4 5 1,-6-5-1,-4 2-4,0-3-9,2 5 16,-1-3-4,-3 2-1,-2 0 0,0-1 1,-2 1 0,-2-4-2,3 0 6,-3-4-3,0-2 7,2-2 14,-2 2 24,0 0 30,0-7 23,0 0-12,0 0-5,0 0-7,0 0 0,1-29-6,1 11 4,7-7-4,-2-1-9,-4-14-6,8-2-7,-2-1-5,7 4-5,1-1-3,-5 15-4,2-6-12,0 6-18,-1 2-27,-2 8-31,-2 1-40,2 2-42,-3 5-42,-2 0-42,-1 7-160,-5 0-411,0 0 182</inkml:trace>
        </inkml:traceGroup>
        <inkml:traceGroup>
          <inkml:annotationXML>
            <emma:emma xmlns:emma="http://www.w3.org/2003/04/emma" version="1.0">
              <emma:interpretation id="{6A22CA9A-3B6D-4938-AD25-50A9B1D6CD9A}" emma:medium="tactile" emma:mode="ink">
                <msink:context xmlns:msink="http://schemas.microsoft.com/ink/2010/main" type="inkWord" rotatedBoundingBox="10269,4378 12222,4430 12203,5157 10250,5105"/>
              </emma:interpretation>
              <emma:one-of disjunction-type="recognition" id="oneOf4">
                <emma:interpretation id="interp20" emma:lang="en-IN" emma:confidence="0">
                  <emma:literal>Ball</emma:literal>
                </emma:interpretation>
                <emma:interpretation id="interp21" emma:lang="en-IN" emma:confidence="0">
                  <emma:literal>Ban</emma:literal>
                </emma:interpretation>
                <emma:interpretation id="interp22" emma:lang="en-IN" emma:confidence="0">
                  <emma:literal>Bail</emma:literal>
                </emma:interpretation>
                <emma:interpretation id="interp23" emma:lang="en-IN" emma:confidence="0">
                  <emma:literal>Bal</emma:literal>
                </emma:interpretation>
                <emma:interpretation id="interp24" emma:lang="en-IN" emma:confidence="0">
                  <emma:literal>Bar</emma:literal>
                </emma:interpretation>
              </emma:one-of>
            </emma:emma>
          </inkml:annotationXML>
          <inkml:trace contextRef="#ctx0" brushRef="#br0" timeOffset="20225.4776">4433 2969 159,'0'0'184,"-3"-6"-9,3 6-23,0 0-19,0 0-7,0 0-10,0 0-13,0 0 9,0 0-12,0 29-13,3-11-5,-3 8-4,0 6-2,3 4-8,-2 2-3,-1 3-8,4 0-6,-1-2-1,0-5-8,2 0-1,-5 5-4,6-10-4,-3-2-6,0-1-5,1 0-22,0-8-39,1 1-57,0-5-17,-2-6-43,-3 1-140,1 0-319,-2-5 141</inkml:trace>
          <inkml:trace contextRef="#ctx0" brushRef="#br0" timeOffset="20719.5582">4486 2983 78,'5'-4'120,"-5"4"9,5-10-6,-2 4-4,3-1-16,1-2-5,-1 0-7,0 1-10,2-2-11,-1 3 18,1 0-9,-2-1-12,2 3-5,-2-1-10,0 1-9,5 2-7,-1-3 0,-2 6-5,3 0-4,6-1-6,-1 2 0,-2 5-3,5 1-3,2-3 2,-5 6-2,3 2-3,0 2-6,1 7 2,-2-2 1,-3 1-6,-5-5 8,-1 11-2,-6 0-7,-1-1 2,-2 1-2,-3-7 3,-3-1-4,-4 1-4,-1 0 13,2-1-5,-6-4-6,1-2-1,0-1 5,4 0-7,2-2 7,-1-3 1,1-1 3,-1 1 1,4-5 0,-1 1 0,6-2 2,0 0 2,0 0-6,0 0 2,22-14-2,-2 10-4,7 1 2,8-2 1,-4 4 0,3 2-7,8 4 5,-9 2-2,-2 4 3,-3 4-6,-4 0-11,-4 3 10,-2 0 3,-4 1-8,-8-2 16,-4 7 4,-2-4 0,-5-3-1,-6 5 5,-5-2 9,-8 0 0,1-5 1,-4 3-2,0-5 0,-14 4-5,-2-9-1,-9 4-2,3-6 1,-9-5-2,5 2-1,0-6-5,4 3-25,4-7-24,15-3-45,5 0-62,5-6-154,13 2-324,7-5 144</inkml:trace>
          <inkml:trace contextRef="#ctx0" brushRef="#br0" timeOffset="21641.9118">5504 3188 43,'0'-9'184,"0"9"-14,-6-7-13,6 7-13,-11-1-12,1-1-11,10 2-11,-20-1-11,20 1-11,-16 1-4,3 5-2,-1 0-10,3 5-5,-3-1-5,0 4-14,-1 0-6,1 3 1,0 1-6,-3 3-6,4 0 3,5-2-3,-1 5-1,4-7-5,2 5 0,0-4-1,1-1-5,4 0-5,1-5-3,3 2-12,-3-3 5,2-4-9,-2-2 2,3 1-2,5-2 0,-6-4 0,-5 0 5,19-6-1,-8 1 5,3-6 10,-4-1-5,-1-2 9,6 0 1,-6-2 1,2-2-4,2 4 21,-5-3-5,0 3 2,4-1 11,-4 1 7,-5 8 0,4-3-5,-3 1-2,1 2-6,0 5-8,-5 1-8,5-3 2,-5 3-5,0 0-5,0 0 4,19 7-8,-13 0 3,7 5-4,-2-2 0,3 6 1,0-6-2,10 8-4,-4-4 4,4 2-3,0-4 3,-5-4-1,0 3-2,1-4 2,-2 0 5,-1-6-5,-6-1 1,0 3-2,0-6-1,-1 0 3,1-4-3,-2-6 4,1-2-3,-6-3-5,0-9-1,-4-2 1,0-11 2,-4 0 1,-5 0-2,1 2-3,-3-3 0,0 3 0,5 9 0,-4-1 15,5 2 1,2 4 5,-3 7 16,6 4 12,-3 2 11,3 1-15,-2 1-1,-1 3-9,0 2-7,3-3-3,0 7-7,0 0 7,0 0-9,0 0 0,0 26-4,6-7 3,-4-1-2,1 8-6,3 0 2,-1 0-1,8 18 1,-7 0 2,2 3-2,0-1 2,-5-5-2,0 4 3,3-5-29,2-3-8,0-11-24,2 0-1,-2-8-7,1 0-4,2-5-2,-3 0-1,5-2 9,-5-8 0,-1-3 7,6-3 2,-3-7 5,4-3 4,-2-1 9,1-8 0,1-4 3,7-14 5,-5-2 2,1-9-1,-3 3 6,4-1 1,-1-2 0,-3 6 21,5 2 2,-9 4 20,-1 15 9,-2 5 8,-3 0 13,6 5 3,-7 2-2,-2 5-10,4-1-5,-3 2-8,-2 2-5,0 4 4,0 0-3,0 0-8,0 0-5,-2 32-1,-3-16 0,2 8-4,-1 1 0,2 3 3,-3 13-3,5 2 0,0-3 1,0 3-2,10-1-3,-6 1 3,3-3-1,1 1-3,4 0-8,-1-4-17,5 0-29,-3-10-15,9 8-46,-6-11-41,4 1-36,6-8-46,-12-5-215,6-1-477,-5-10 211</inkml:trace>
        </inkml:traceGroup>
        <inkml:traceGroup>
          <inkml:annotationXML>
            <emma:emma xmlns:emma="http://www.w3.org/2003/04/emma" version="1.0">
              <emma:interpretation id="{E4902DFB-82FF-46B3-AD7B-0AD9D2A5646D}" emma:medium="tactile" emma:mode="ink">
                <msink:context xmlns:msink="http://schemas.microsoft.com/ink/2010/main" type="inkWord" rotatedBoundingBox="13024,4290 13658,4307 13638,5098 13003,5081"/>
              </emma:interpretation>
              <emma:one-of disjunction-type="recognition" id="oneOf5">
                <emma:interpretation id="interp25" emma:lang="en-IN" emma:confidence="0">
                  <emma:literal>A</emma:literal>
                </emma:interpretation>
                <emma:interpretation id="interp26" emma:lang="en-IN" emma:confidence="0">
                  <emma:literal>a</emma:literal>
                </emma:interpretation>
                <emma:interpretation id="interp27" emma:lang="en-IN" emma:confidence="0">
                  <emma:literal>0</emma:literal>
                </emma:interpretation>
                <emma:interpretation id="interp28" emma:lang="en-IN" emma:confidence="0">
                  <emma:literal>n</emma:literal>
                </emma:interpretation>
                <emma:interpretation id="interp29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22201.946">7402 3060 124,'0'0'205,"-3"-3"-11,3 3-14,0 0-19,0 0-15,-9-4-11,9 4-16,0 0-12,-18 19-9,7-9-5,7 5-5,-12 0 2,5 8-3,-2 2-6,-3 8-7,4-5-4,-3 7-5,3-5-6,5-4-4,1 7-11,1-5-3,-4-2-5,4-1-1,0-1-7,1-5 1,2-3 0,2-2-3,-2 0-1,-2-3-2,2-4 8,2 0 15,-1-2 6,1-5-2,-7 2-3,7-2-2,0 0-3,0 0 3,-14-14 0,8 3 2,1-3 2,-1-1-9,6-4-1,-2-8-3,4-12-7,2 10-1,-2-16-3,4-3-2,5 4-4,-1-2 1,6-4-1,3 5-7,1-3 2,-4 7-4,4 1-1,1 5-2,-2 11 0,-3 2 9,3 1-9,-5-3-2,0 12-3,0-1 10,-3 5-9,-1-4 1,1 6-2,-3 1-2,1 5-2,2 0 5,-3 4-3,3 3-2,-1 5 1,3-1-1,-2 4 5,3 7-2,0 3 0,-3 5-4,8 5 5,-3 3-3,1 3 0,-2 5 1,0 0 1,4 0 3,-3-2-2,3 1 0,-5 0-3,1-2 1,-4-1-17,3-3-14,-5-4-29,-4-9-21,5 0-28,-6-1-39,6-7-31,-10-7-46,0 0-207,0-4-468,-3-2 207</inkml:trace>
          <inkml:trace contextRef="#ctx0" brushRef="#br0" timeOffset="22466.1321">7375 3272 176,'0'0'267,"0"0"-13,0 0-12,0 0-19,29 0-21,-12 0-21,1-1-18,5-3-16,3 2-12,2 0-19,4-1-36,-1-3-55,10-7-56,5 2-86,3-7-228,0-4-372,-1 0 166</inkml:trace>
        </inkml:traceGroup>
        <inkml:traceGroup>
          <inkml:annotationXML>
            <emma:emma xmlns:emma="http://www.w3.org/2003/04/emma" version="1.0">
              <emma:interpretation id="{44C43E98-D8D2-456D-B71A-9383BB721BBB}" emma:medium="tactile" emma:mode="ink">
                <msink:context xmlns:msink="http://schemas.microsoft.com/ink/2010/main" type="inkWord" rotatedBoundingBox="16178,4282 17344,4313 17314,5452 16148,5421"/>
              </emma:interpretation>
              <emma:one-of disjunction-type="recognition" id="oneOf6">
                <emma:interpretation id="interp30" emma:lang="en-IN" emma:confidence="0">
                  <emma:literal>VA</emma:literal>
                </emma:interpretation>
                <emma:interpretation id="interp31" emma:lang="en-IN" emma:confidence="0">
                  <emma:literal>Va</emma:literal>
                </emma:interpretation>
                <emma:interpretation id="interp32" emma:lang="en-IN" emma:confidence="0">
                  <emma:literal>Van</emma:literal>
                </emma:interpretation>
                <emma:interpretation id="interp33" emma:lang="en-IN" emma:confidence="0">
                  <emma:literal>va</emma:literal>
                </emma:interpretation>
                <emma:interpretation id="interp34" emma:lang="en-IN" emma:confidence="0">
                  <emma:literal>Vas</emma:literal>
                </emma:interpretation>
              </emma:one-of>
            </emma:emma>
          </inkml:annotationXML>
          <inkml:trace contextRef="#ctx0" brushRef="#br0" timeOffset="28995.4414">10337 2933 46,'0'-6'117,"5"-1"-10,-5 1-3,3-1 5,-1 1 2,-2 3 1,0 3-7,4-9-5,-4 9-5,0 0-12,0-7-13,0 7 0,0 0-13,0 0-6,0 0-3,0 0-7,0 0-1,0 0-9,0 0 1,0 0 2,5 18-1,-5-6-1,6 2 20,2 2-10,-1 6 1,2 1 5,-1 6-1,9 5-2,-5 2-2,3 5-6,0-6 0,-4 1-2,3 7 2,-3-3-1,3-2-1,0 0-4,-3-10 1,-3 2-13,8 3 11,-5-7 0,-3 0-1,5 0-1,-5-11-2,0 3-1,-1-8-2,0 7-3,-2-6-3,-4-3 0,2 0-2,0 0 0,1-3 3,-1 1 10,-2-1 17,1-1 11,-2-4 14,5 5 8,-5-5 5,0 0-13,0 0-5,0 0-7,8-21-5,-2 8-3,0-4-3,2-9-5,5-1 2,-2-7-12,3-5-5,-3-8-2,6 3-5,-2-4-4,-1-7 1,0 4 2,2-1-6,-2 2-3,-4-3 2,4 4 1,-5 8-5,2 0-3,-3 15-1,0-4 4,-3 14-4,-2-3-2,2 6 4,0-4-1,-4 10-19,2-5-29,2 5-40,0 4-23,0 1-9,-5 2-18,19 0-38,-4 4-30,4 3-33,0 1-179,2 1-447,-5-2 198</inkml:trace>
          <inkml:trace contextRef="#ctx0" brushRef="#br0" timeOffset="29913.07">11217 3445 101,'-4'-7'138,"1"3"-5,-1-3-2,4 7-13,-1-8-6,1 8-1,-3-4-4,3 4-8,-7-7-9,7 7-15,-3-4-4,3 4-11,0 0-2,0 0-10,-8 18-3,7-6 3,-6 2-3,3 5-3,-4 4-2,0 3-2,2-1 0,-2 3 4,1 3-8,-1-1 0,1-4-2,-5 3-1,8-2-4,-1 1-3,-5-3 4,1-2-7,7-3-2,-4-6-2,0 5-2,3-5 0,1-1-3,-4-3 0,3 0 2,-1 1 8,4-3-3,-3-4-1,3 3 13,-3-3 14,3-4 15,0 7 13,0-7 12,0 0-1,0 0-7,0 0-9,0 0-6,0 0-7,0 0-5,-5-26-4,5 11 0,3 1-5,-1-1-6,-2-4-1,3-4-5,0-3-2,1 0 0,5 1-6,-4-3-2,4 4-1,-4-1-3,4-1 0,3 0 5,-5 1-11,0 1-2,7 4 1,-5 5-1,-4-3-3,5 2 3,-1 1-2,-1 0-5,0 4 2,3-3 4,2 2-7,-4 1-1,1 4 0,-1-1 0,1 1 1,-1 3 7,2-2-7,-1 0-1,-1 4-4,-1 0 0,0 0 1,-8 2-1,14 2 0,-8 2 2,1 2 0,-1 0-1,-1 2 1,4 5-1,-4 1-2,5 0 3,-6 1 1,3 3 0,1 5 0,-2 1 1,2 0 0,-2-3 5,4 5-5,-6-1 11,3 5-6,-1-9-2,-4 5 0,4-3-1,-3-4 3,2-1-3,1 1 2,-3-1-1,2-2 0,-5-2 1,5 4 1,-4-10-2,-1 7-2,5-7 0,-3-2 7,1 2-9,-3-4 1,0 3-10,0-7 1,3 4-11,-3-4-31,0 0-53,0 0-62,0 0-45,0 0-235,6-26-484,-4 16 214</inkml:trace>
          <inkml:trace contextRef="#ctx0" brushRef="#br0" timeOffset="30301.5757">11178 3682 76,'0'0'123,"0"0"4,-14 0-1,14 0-9,-8 3 3,8-3-11,0 0-6,0 0-2,0 0-2,0 0 5,0 0-5,0 0 3,0 0 6,-13 0-3,13 0-1,0 0-4,0 0-2,0 0-9,0 0-2,0 0-2,0 0-2,0 0-4,0 0-4,33-3-8,-20 2-5,0 1-9,-4 0-4,1-2-2,1 2-5,1 0-4,-1 0-4,0-2-11,-1 2-11,3-2-22,1 2-22,-2 0-29,3-1-27,2-1-45,-3 0-30,4 1-40,-1-3-157,4 1-389,-4-3 172</inkml:trace>
        </inkml:traceGroup>
        <inkml:traceGroup>
          <inkml:annotationXML>
            <emma:emma xmlns:emma="http://www.w3.org/2003/04/emma" version="1.0">
              <emma:interpretation id="{A53946C2-0BFF-41BB-8B53-BAF615461211}" emma:medium="tactile" emma:mode="ink">
                <msink:context xmlns:msink="http://schemas.microsoft.com/ink/2010/main" type="inkWord" rotatedBoundingBox="18175,4495 21371,4579 21348,5478 18151,5394"/>
              </emma:interpretation>
              <emma:one-of disjunction-type="recognition" id="oneOf7">
                <emma:interpretation id="interp35" emma:lang="en-IN" emma:confidence="0">
                  <emma:literal>=72</emma:literal>
                </emma:interpretation>
                <emma:interpretation id="interp36" emma:lang="en-IN" emma:confidence="0">
                  <emma:literal>--72</emma:literal>
                </emma:interpretation>
                <emma:interpretation id="interp37" emma:lang="en-IN" emma:confidence="0">
                  <emma:literal>£72</emma:literal>
                </emma:interpretation>
                <emma:interpretation id="interp38" emma:lang="en-IN" emma:confidence="0">
                  <emma:literal>172</emma:literal>
                </emma:interpretation>
                <emma:interpretation id="interp39" emma:lang="en-IN" emma:confidence="0">
                  <emma:literal>=7z</emma:literal>
                </emma:interpretation>
              </emma:one-of>
            </emma:emma>
          </inkml:annotationXML>
          <inkml:trace contextRef="#ctx0" brushRef="#br0" timeOffset="31012.922">12370 3359 118,'-7'-3'175,"7"3"-10,0 0-16,0 0-5,0 0-9,0 0-6,-11-4-8,11 4-4,-4-2-7,4 2-4,0 0-7,0 0-12,0 0-5,0 0-1,-13-1-7,13 1-4,0 0-1,0 0-3,0 0-9,0 0 0,-6-5-1,6 5-1,0 0-4,0 0-1,0 0 6,0 0-3,0 0-3,0 0 1,0 0 1,0 0 2,26 0-2,-11 0 1,5-3 1,5 2-4,10 2-4,0-1-2,6-4-4,-11 0-7,-1 4 1,4 1-5,-6-2-5,-7 1 0,-2-2 0,2 2-2,-3-1 0,1 1-5,-10 0-5,4-3-12,-4 2-10,0-1-12,-8 2-22,13 0-29,-13 0-36,0 0-48,0 0-70,8-1-220,-8 1-483,0 0 215</inkml:trace>
          <inkml:trace contextRef="#ctx0" brushRef="#br0" timeOffset="31483.9011">12483 3703 8,'0'0'90,"-9"2"-5,9-2 7,0 0 6,0 0-14,-5 3 7,5-3 14,0 0-4,0 0 3,0 0 3,0 0 3,0 0 3,-6 3 4,6-3-3,0 0 1,0 0-3,0 0-4,0 0-2,0 0-1,0 0-3,0 0-3,0 0 1,36 3-1,-15-3-12,-1 0 3,9-2-5,-1 2 0,5 2-5,8-2-8,-6 3 0,0-2-7,-2-1-9,0 1 0,1 2-9,-4-3-3,-4 2-4,-3-1 0,-8 0-5,0-1-9,-3 0 8,-1 3-8,-3-3-5,-8 0-4,14 2 0,-14-2-6,12 0-7,-12 0-8,6 2-11,-6-2-11,0 0-11,0 0-41,0 0-46,0 0-75,-32 4-62,15-8-195,-2 2-493,2-3 219</inkml:trace>
          <inkml:trace contextRef="#ctx0" brushRef="#br0" timeOffset="33011.7545">13699 3367 54,'0'0'135,"0"0"-6,-5 6-20,5-6-4,0 0-9,0 0-4,0 0 8,0 0 6,0 0 7,0 0 6,-17-3 6,17 3-17,0 0 0,-10-4-5,10 4-9,-3-7-9,3 7-7,0 0-11,-8-2-5,8 2-6,-3-6-3,3 6-8,-8-6-6,6-2-2,1 2 2,1 6-9,-5-7 0,2-2-3,0 2-5,0-1 0,-2-1-5,2-7 2,-2 6-1,0-6-2,-1 5-1,3-6-1,-2 4 2,2-5-2,-2-1-3,5 1 0,-3 1 1,0 1-2,1-2 15,1 10 10,-3-8-3,3 9-2,1-7-1,0 6 1,0 0-8,-2 0 1,2 8-3,-1-9-4,1 9 1,0-7-7,0 7-2,0 0 0,4-1-2,-4 1-1,0 0 6,19 8-7,-4-5 1,0 6 1,14 0-2,3-2 1,13 5 0,4-4-5,0 2 3,10-2-1,-5-1 0,2-2 0,6 2 2,-5-4-3,0 5 0,-2-1 4,-4-5 0,-2 3-4,-8-4 1,-13-1 0,1 1-3,-10 4 2,-3-5 0,-9 0 0,4 1 0,-3-1 4,-6 6-2,-2-6 1,0 0-2,0 0 2,0 0-2,-28 4 0,13-3 0,-5 2 0,-1 8-2,-1 0 1,2 3 4,-4 2-3,3 6-1,1 2 4,-2 8-2,6-7 2,-2 13 1,4-2-2,-2 3 2,5 0-1,0 1 0,0-1-2,3 4 0,2-6 4,-3 3-4,2-4 2,1-8 0,-7 2 0,12-4-2,-7 0-2,-3-5-1,3-3-8,-3 5-24,1-8-37,2-1-56,-4-3-56,4-3-68,-3-1-151,1-5-432,1-2 191</inkml:trace>
          <inkml:trace contextRef="#ctx0" brushRef="#br0" timeOffset="33529.6741">14762 3281 67,'-3'-2'118,"0"-6"-6,6-2-10,-3 2-14,0-3 2,3 3-11,-3-2-6,7 0-5,1-4-7,6 4 4,-2-1-3,4 0-6,2 3 4,-1 1-7,2 2 0,-2 1-5,7 2 3,-7 2-2,2 0-14,0 3-1,-4 5-3,-1-1-2,-3 5 2,0 2-1,-5 5 0,1 4-2,-6-6 13,-6 10-2,2-1 6,-3 2 9,-5-2 8,-10 11-1,2-4-1,7-10-7,-1 2-4,-1-2 6,1-1-5,5-7-3,-1 4-4,-1-6-4,7 3-5,-2-8-1,2-2-2,-1 6-5,4-9 3,0 4 4,0 1 16,4 0 11,3-1 8,1-3-5,7 0-6,4-1-4,2 2-7,9-2-1,0 0-6,16 0-3,6 2-4,2-3-7,-2-4-19,5 2-22,-4 0-22,-2 2-16,-2-2-33,-16 1-36,-4-1-43,-9-1-21,-10 1-213,-6-4-432,-8-2 191</inkml:trace>
        </inkml:traceGroup>
        <inkml:traceGroup>
          <inkml:annotationXML>
            <emma:emma xmlns:emma="http://www.w3.org/2003/04/emma" version="1.0">
              <emma:interpretation id="{61DC2627-D346-4A84-840F-2F1DEC20A174}" emma:medium="tactile" emma:mode="ink">
                <msink:context xmlns:msink="http://schemas.microsoft.com/ink/2010/main" type="inkWord" rotatedBoundingBox="21844,4538 22535,4556 22516,5263 21826,5245"/>
              </emma:interpretation>
              <emma:one-of disjunction-type="recognition" id="oneOf8">
                <emma:interpretation id="interp40" emma:lang="en-IN" emma:confidence="0">
                  <emma:literal>+</emma:literal>
                </emma:interpretation>
                <emma:interpretation id="interp41" emma:lang="en-IN" emma:confidence="0">
                  <emma:literal>~</emma:literal>
                </emma:interpretation>
                <emma:interpretation id="interp42" emma:lang="en-IN" emma:confidence="0">
                  <emma:literal>5</emma:literal>
                </emma:interpretation>
                <emma:interpretation id="interp43" emma:lang="en-IN" emma:confidence="0">
                  <emma:literal>y</emma:literal>
                </emma:interpretation>
                <emma:interpretation id="interp4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34423.3068">16019 3319 52,'0'0'107,"0"0"-10,-11 4-10,11-4 1,0 0 4,0 0-3,0 0-6,0 0-1,-8 1-10,8-1-2,0 0-7,0 0 2,0 0 3,0 0-5,0 0 1,0 0 3,0 0-2,0 0 3,0 0 3,0 0 6,0 0 3,0 0 13,0 0-1,0 0 4,43-5-5,-23-2-8,2 7-4,5-1-6,9 1 0,6-6-8,5 2-5,0 3-3,-1-2-4,0 3-3,-2-3-3,-1 3-3,-10-3-6,-3 3-7,0 0 0,-3 0-2,-8-3-7,-2 3-3,-4 0-4,1-1-1,-3 1-9,0 0-16,-11 0-17,15 1-19,-15-1-21,9 0-31,-9 0-42,0 0-22,0 0-41,0 0-158,0 0-392,0 0 174</inkml:trace>
          <inkml:trace contextRef="#ctx0" brushRef="#br0" timeOffset="34680.6747">16235 3036 174,'-6'-4'158,"6"4"-23,0 0 7,0 0 21,0 17-6,3-2-11,2 0 3,-4 10-11,4 6 7,-3 6-16,3 3-6,-2-3-4,0 2-14,-3 3-8,-3-5-8,1 4-8,-3-1-4,1 1-11,-6-1-9,4 0-13,1-2-43,-1-6-50,1-2-75,7-3-70,1-11-161,5 1-384,4-6 169</inkml:trace>
        </inkml:traceGroup>
        <inkml:traceGroup>
          <inkml:annotationXML>
            <emma:emma xmlns:emma="http://www.w3.org/2003/04/emma" version="1.0">
              <emma:interpretation id="{9CB7755B-5DDF-4307-BCCD-7A878EB056DA}" emma:medium="tactile" emma:mode="ink">
                <msink:context xmlns:msink="http://schemas.microsoft.com/ink/2010/main" type="inkWord" rotatedBoundingBox="23269,4302 28729,4446 28688,6026 23227,5882"/>
              </emma:interpretation>
              <emma:one-of disjunction-type="recognition" id="oneOf9">
                <emma:interpretation id="interp45" emma:lang="en-IN" emma:confidence="0">
                  <emma:literal>1-9.81)</emma:literal>
                </emma:interpretation>
                <emma:interpretation id="interp46" emma:lang="en-IN" emma:confidence="0">
                  <emma:literal>(-9.81)</emma:literal>
                </emma:interpretation>
                <emma:interpretation id="interp47" emma:lang="en-IN" emma:confidence="0">
                  <emma:literal>(-981)</emma:literal>
                </emma:interpretation>
                <emma:interpretation id="interp48" emma:lang="en-IN" emma:confidence="0">
                  <emma:literal>(-9-81)</emma:literal>
                </emma:interpretation>
                <emma:interpretation id="interp49" emma:lang="en-IN" emma:confidence="0">
                  <emma:literal>(-9.8)</emma:literal>
                </emma:interpretation>
              </emma:one-of>
            </emma:emma>
          </inkml:annotationXML>
          <inkml:trace contextRef="#ctx0" brushRef="#br0" timeOffset="79614.2655">20738 3669 179,'0'0'229,"0"0"-7,-2-10-1,2 10-17,2-7-8,-2 7-5,0-11-12,0 7-9,0-3-18,0 7-17,6-11-18,-6 5-9,0 6-7,0-7-11,0 7-7,2-7-12,-2 7-6,0 0-7,5-7-22,-5 7-31,0 0-25,0 0-36,0 0-32,0 0-48,-5-6-40,5 6-50,0 0-126,0 0-381,6-7 169</inkml:trace>
          <inkml:trace contextRef="#ctx0" brushRef="#br0" timeOffset="80215.3919">21539 3242 106,'-9'-2'98,"-4"0"-7,4 1-6,9 1-7,-26 4-4,12 2-10,0 1-10,-2 0-4,3 4 0,-6-2-4,12 4-9,-8-3 2,4 5-4,2-3-2,1 6 9,2-1-3,-1 0-2,7 0 2,0 2-3,3 2 5,4 1-6,1 1-12,9 1 14,-4 1-11,1-3 6,6 3-8,-4 0 4,5 1-4,-1-5-3,1 3-1,-1-1-3,3-1-3,-4 0 3,1-1-4,-3 2 5,2-4-4,-6-2-4,-5 3 6,1-3 6,3-2-14,-9 1 8,1-1-1,-4-2-1,2 1 7,-4-2-11,1 1 9,-2-5 2,-5 2-3,1-1 9,-2-2-3,-2 0 1,-3-1-1,-1-1 10,1-2-1,-2-3-2,-4 0 12,4-1 2,-3-1 4,5-3 6,0-2 5,-1 0 4,3 0 3,-2-4 4,7 3 9,-1-7-10,7-2-5,1 0-5,1-1 4,6-7-3,1-2-5,4 1-8,1-4-4,3-3-3,-4 1-6,4 7-3,0-2 1,1-8-5,-2 9-2,-3-1 0,-4 4 3,-2 6-7,2 0 1,-1-2-4,-4 3-3,-2 0-2,-1 5 0,5-4-2,-5 6-6,0-1-6,0-1-29,-1 4-38,-3-1-46,4 1-59,0 0-73,0 7-202,-1-10-483,1 10 215</inkml:trace>
          <inkml:trace contextRef="#ctx0" brushRef="#br0" timeOffset="80585.1115">22141 3426 119,'0'0'191,"0"0"-12,0 0-16,2-4-16,-2 4-13,0 0-17,0 0-10,0 0-8,0 0-7,0 0-8,-14 21 4,7-8 5,1 2 0,3 4-13,-8 7 14,5-1-5,4 1-4,-4 4-13,4-1-8,-4-2-3,6 1-9,0-1-2,0 3-2,0-4-5,0 1-5,1-1-6,-2 0-10,2-8-27,4-1-39,-3 1-49,-2-3-41,6-4-54,-6-3-158,0-2-374,2-2 166</inkml:trace>
          <inkml:trace contextRef="#ctx0" brushRef="#br0" timeOffset="81100.8326">22260 2935 103,'17'10'155,"5"9"0,12 7-5,0 1-9,3 8 2,-3 10 1,15 11-3,-3 7 4,0 3-7,-5 9-6,3 1-4,-2 1-13,-6 5 0,-1-2-8,-4-1-10,-7-2-5,-5-6-2,-13-15-7,1 14 1,-11-18-8,-3 1-7,-1-3-5,-7 3-3,-7-6-3,-3-2-6,-3-1-3,-10-11-4,-5-3-2,-4-5-8,-1-6-10,-2-7-27,-6-3-61,6-3-76,2-14-67,-1-3-232,11-3-474,13-5 210</inkml:trace>
          <inkml:trace contextRef="#ctx0" brushRef="#br0" timeOffset="35473.9279">17986 2810 5,'0'0'135,"0"0"0,0 0-8,-12-5-11,12 5-16,-16 7 12,2-2 2,-12 9 4,0 1 9,-12 12 4,1 6 5,-4-1-1,2 5 4,-13 15 4,12-7-7,-6 11-5,11-12-3,-6 15-6,13-11-8,-5 18-1,12-14-3,1 18-12,12-17-2,8 16-9,6-12-6,8 14-11,13-3-5,-3-17-5,17 14-4,10-6-9,4-5-43,11 1-43,-3-6-49,4-8-83,10-1-82,-21-17-204,-3-3-495,-1-7 219</inkml:trace>
          <inkml:trace contextRef="#ctx0" brushRef="#br0" timeOffset="78505.0074">18144 3515 104,'0'0'104,"0"0"-3,-7-5-10,7 5-4,0 0 2,0 0-9,0 0 5,0 0-10,0 0 6,0 0 0,0 0-4,0 0-4,0 0 1,0 0-7,0 0 0,0 0-5,0 0-1,0 0 1,0 0-2,0 0 1,0 0-3,0 0 1,0 0 8,0 0-1,0 0 4,49 0-7,-18-2-6,12-2-3,1 0-2,7 0-4,1-2-5,2 6-1,1-4-4,0 3-2,-1-1-6,-3 1-4,-1 1-4,-10 0 2,-9 0-2,-2 0-3,-9 1-4,-1 1-2,-3-2 0,-3 0 0,-5 0-5,-2 1-2,-6-1 0,12 0-3,-12 0-3,10 3-7,-10-3-8,0 0-31,0 0-32,0 0-73,0 0-42,0 0-162,0 0-383,0 0 170</inkml:trace>
          <inkml:trace contextRef="#ctx0" brushRef="#br0" timeOffset="79200.4008">19986 3287 73,'-8'-5'110,"0"2"-9,-2-1 0,-2 1-5,-1-4-3,-3 3-9,2-1 0,-3 5-13,2-2 0,-2 2-15,-2 2-5,3 2-5,-3 1-2,-8 4-2,5 4-5,0 1-6,-5 4 0,4 3-1,1-2-3,1 6 0,0-1-4,7-2 3,-3 0-10,6 2-8,3-3 9,2-3 1,2 1-3,8-4-2,-1-2-1,3 4 1,7-8 3,1 3-6,5-6 3,6 0 1,4-7 0,-4-3 9,2 1-12,-2-9-2,2 1 4,0-3-2,-4 0 1,1-9-4,-6 3 1,2-1 0,-4-2-1,-3-2 16,1 6 0,-3 1 7,-3 4-1,0 1 9,-4 0 4,1 5 6,0 1-1,0-1-7,-4 4-7,1 0-5,-2 4-4,0 0 0,0 0-10,0 0 9,0 17-7,1-8-1,-2 9 4,2-2-4,6 6 0,-3 1 3,0 5 12,2-1-4,0 2 0,2 9 1,2 2 11,1-1-4,0-3 3,-2-6-2,-1 9 6,-2-10-2,2 2 0,-3-2-4,-3-2-2,-2-2-7,0 0 6,-7-1-3,-4 1 4,0-5-6,-6-4 0,-4 3-2,-4-4-3,-5-5-1,-2-3-3,-13 0-9,-9-2-12,-2-5-35,0-2-48,-23-8-85,22 4-49,-5-4-190,7-1-443,4-2 196</inkml:trace>
        </inkml:traceGroup>
        <inkml:traceGroup>
          <inkml:annotationXML>
            <emma:emma xmlns:emma="http://www.w3.org/2003/04/emma" version="1.0">
              <emma:interpretation id="{49A39C78-1457-4774-B366-86923CE0BCFE}" emma:medium="tactile" emma:mode="ink">
                <msink:context xmlns:msink="http://schemas.microsoft.com/ink/2010/main" type="inkWord" rotatedBoundingBox="29115,4704 29647,4718 29628,5440 29097,5427"/>
              </emma:interpretation>
              <emma:one-of disjunction-type="recognition" id="oneOf10">
                <emma:interpretation id="interp50" emma:lang="en-IN" emma:confidence="0">
                  <emma:literal>X</emma:literal>
                </emma:interpretation>
                <emma:interpretation id="interp51" emma:lang="en-IN" emma:confidence="0">
                  <emma:literal>x</emma:literal>
                </emma:interpretation>
                <emma:interpretation id="interp52" emma:lang="en-IN" emma:confidence="0">
                  <emma:literal>€</emma:literal>
                </emma:interpretation>
                <emma:interpretation id="interp53" emma:lang="en-IN" emma:confidence="0">
                  <emma:literal>"</emma:literal>
                </emma:interpretation>
                <emma:interpretation id="interp54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81826.7513">23779 3207 120,'-18'-2'208,"2"2"4,2 2-5,5 2-9,-2-1 0,-2 2-7,2 6-13,0 1 1,-3 6-11,0 3-6,-1 6-11,-1 10-14,1 1-10,-3 1-7,-2 5-11,-2-2-10,-2 5-11,-3-5-9,-1 0-1,-4 1-15,4-3-25,-2-4-31,-4-2-30,6 2-50,7-12-77,7-2-63,5-4-230,4-6-481,3-1 213</inkml:trace>
          <inkml:trace contextRef="#ctx0" brushRef="#br0" timeOffset="81584.1241">23331 3304 31,'0'0'123,"0"0"10,0 0 17,0 0-2,11 19-7,1-11 7,2 10-24,5-8 14,1 9-13,2 2-3,-1 2 2,7 5-15,-7-4-5,6 4-6,0 4-10,-8-7-11,0 1-6,1 0-6,-4-4-8,3 4 1,0-3-6,-2 2-4,-1-6-19,3 4-28,-5-6-41,0 1-35,1-6-51,-3-1-35,-4-7-166,0 0-355,-2-2 157</inkml:trace>
        </inkml:traceGroup>
        <inkml:traceGroup>
          <inkml:annotationXML>
            <emma:emma xmlns:emma="http://www.w3.org/2003/04/emma" version="1.0">
              <emma:interpretation id="{2EDF5448-7EE9-4E2D-8A28-5DAF0294EB1B}" emma:medium="tactile" emma:mode="ink">
                <msink:context xmlns:msink="http://schemas.microsoft.com/ink/2010/main" type="inkWord" rotatedBoundingBox="30532,4671 31416,4695 31396,5495 30511,5471"/>
              </emma:interpretation>
              <emma:one-of disjunction-type="recognition" id="oneOf11">
                <emma:interpretation id="interp55" emma:lang="en-IN" emma:confidence="0">
                  <emma:literal>5</emma:literal>
                </emma:interpretation>
                <emma:interpretation id="interp56" emma:lang="en-IN" emma:confidence="0">
                  <emma:literal>s</emma:literal>
                </emma:interpretation>
                <emma:interpretation id="interp57" emma:lang="en-IN" emma:confidence="0">
                  <emma:literal>J</emma:literal>
                </emma:interpretation>
                <emma:interpretation id="interp58" emma:lang="en-IN" emma:confidence="0">
                  <emma:literal>j</emma:literal>
                </emma:interpretation>
                <emma:interpretation id="interp59" emma:lang="en-IN" emma:confidence="0">
                  <emma:literal>S</emma:literal>
                </emma:interpretation>
              </emma:one-of>
            </emma:emma>
          </inkml:annotationXML>
          <inkml:trace contextRef="#ctx0" brushRef="#br0" timeOffset="83633.4145">24779 3231 114,'0'0'161,"0"-5"-11,0 5-10,0 0-13,0 0-8,0 0-6,0 0 2,0 0-8,0 0 0,0 0-3,6-5-4,-6 5-16,0 0-6,15-2-5,-15 2-8,14 0-4,5 4-5,1-6-4,9 0-6,1 2-1,5 0-6,7 0-1,7 2-8,-4 1 2,7-1-3,-8 0-4,5-4-12,-6 4-15,1-4-16,3-1-24,-1-1-21,-2-1-15,-14-1-19,2 5-25,-8-8-39,-5 3-113,-5 2-296,-5-1 132</inkml:trace>
          <inkml:trace contextRef="#ctx0" brushRef="#br0" timeOffset="84168.941">24812 3208 66,'-4'8'91,"-4"2"-3,0 4-10,1-1-5,0 5 1,0-3 13,-1 0-5,-4 3-12,5 3 0,-1-2-10,2 5-7,-2-8-4,2 0-3,-2-1-3,2 0-1,2-3-8,1-2-3,-3 1-3,4-3 6,2 0-2,0 0 6,0-1 2,2 0-2,4 3 14,1-7-10,-1 2-2,2-5-1,5 3-2,-4 2 0,10-5-1,-3 1 2,4-1-9,9-1 0,-2 0-9,9-3 3,-3 1-1,10-1 0,-2 3-5,0 1-4,-9-2 2,1-3-1,-3 3-1,-2 2-4,-1-2 3,3 2 2,-11 0 0,0 0-6,-1 2 0,0 4 1,-2-3-4,-1-2 7,-4 3-4,6 4-1,-11 3 7,5-1 4,-1 8 0,-5 0 10,4 4-3,-7 3 4,-2 1 1,0 3 0,-2-1 5,-4 1-2,-2-2 0,1 2 8,0-3 7,-6-4 2,2 1-7,-2-7 4,-1 1-4,0-6 4,-8 6-7,-5-8-3,-2-2-2,-4-2-8,-11-3-15,-8 0-25,1-6-63,-4-3-77,-4-7-266,9 0-454,-4-10 202</inkml:trace>
        </inkml:traceGroup>
      </inkml:traceGroup>
      <inkml:traceGroup>
        <inkml:annotationXML>
          <emma:emma xmlns:emma="http://www.w3.org/2003/04/emma" version="1.0">
            <emma:interpretation id="{AD13D882-0C1D-43D8-A923-07BECBEF7D65}" emma:medium="tactile" emma:mode="ink">
              <msink:context xmlns:msink="http://schemas.microsoft.com/ink/2010/main" type="line" rotatedBoundingBox="18215,6140 28632,6115 28636,7855 18220,7880"/>
            </emma:interpretation>
          </emma:emma>
        </inkml:annotationXML>
        <inkml:traceGroup>
          <inkml:annotationXML>
            <emma:emma xmlns:emma="http://www.w3.org/2003/04/emma" version="1.0">
              <emma:interpretation id="{8904DCEC-13AB-4B2D-A107-B00FF05101F3}" emma:medium="tactile" emma:mode="ink">
                <msink:context xmlns:msink="http://schemas.microsoft.com/ink/2010/main" type="inkWord" rotatedBoundingBox="18216,6489 22898,6478 22901,7523 18219,7534"/>
              </emma:interpretation>
              <emma:one-of disjunction-type="recognition" id="oneOf12">
                <emma:interpretation id="interp60" emma:lang="en-IN" emma:confidence="0">
                  <emma:literal>£295</emma:literal>
                </emma:interpretation>
                <emma:interpretation id="interp61" emma:lang="en-IN" emma:confidence="0">
                  <emma:literal>£2295</emma:literal>
                </emma:interpretation>
                <emma:interpretation id="interp62" emma:lang="en-IN" emma:confidence="0">
                  <emma:literal>£2195</emma:literal>
                </emma:interpretation>
                <emma:interpretation id="interp63" emma:lang="en-IN" emma:confidence="0">
                  <emma:literal>£22195</emma:literal>
                </emma:interpretation>
                <emma:interpretation id="interp64" emma:lang="en-IN" emma:confidence="0">
                  <emma:literal>£2295.</emma:literal>
                </emma:interpretation>
              </emma:one-of>
            </emma:emma>
          </inkml:annotationXML>
          <inkml:trace contextRef="#ctx0" brushRef="#br0" timeOffset="87412.2025">12562 5138 62,'0'0'149,"-14"1"-3,6 1-6,8-2-10,-19 2-10,10 0-3,-4-2-6,7 1 0,1 2-7,-4-2-5,9-1-9,-8 2-1,8-2-12,-13 1 2,13-1 0,0 0-2,-8 3 1,8-3 1,0 0-2,0 0-4,0 0-4,0 0 3,0 0-6,43 0-1,-10-3-11,0 0-3,13 2-5,2-2-5,2 0-5,-1-1-5,-1 1-21,-4 1-27,3 1-31,-4-5-35,-10 5-45,7-1-36,-14-3-201,3 2-396,-9 0 176</inkml:trace>
          <inkml:trace contextRef="#ctx0" brushRef="#br0" timeOffset="87731.2111">12458 5501 36,'-14'6'183,"0"-1"-6,6-3-2,-3 1-3,1-3-10,4 5-7,1 2-8,5-7-6,0 0-5,-9 0-7,9 0-8,0 0-11,0 0 0,0 0 9,20 7 5,-10-2-10,13-1-4,1 3-8,17 1-5,-8-7-5,10 9-11,1-4 3,2 2-4,0 1-6,1-3-5,-4-3-7,-2 4-3,-8-2-7,-3-2-6,0 1-2,-9-3-7,1-1-21,-3 0-17,-3 3-21,1-3-32,-6 0-58,-1-4-65,1 0-77,-5 1-212,0-3-506,-4-2 224</inkml:trace>
          <inkml:trace contextRef="#ctx0" brushRef="#br0" timeOffset="91095.3149">14091 5987 51,'0'0'124,"0"0"-1,-10-6-10,10 6-8,0 0-7,0 0-7,0 0-13,0 0-3,0 0-10,0 0-10,0 0-7,0 0 3,0 0-7,0 0 6,0 0-15,0 0 0,0 0-3,0 0-1,0 0 0,0 0-1,0 0 1,0 0 11,0 0-2,0 0 4,29 11 2,-15-9-7,5 2-1,1-4 4,9 1-5,4 3 7,-1-3-4,13 6 1,-2-5 2,9-1-2,0 3-2,7-5-4,-1 1 0,2 0 1,21-3-3,-22 3-5,1 0-2,22-1 2,-21-4-3,22 1 0,-6 3 6,-14-1 0,15 0 2,-18 1-4,19-3 1,-22 2 2,0 2-1,3 0 0,-3 2 4,-2-4-4,-3 2-1,-3-1-1,0 1-2,2 1 7,-4-1 0,-4 2-9,2 0 1,-13 0 1,11-2-4,-10 1-1,-3 1 4,2 0-5,-2-2-1,-4 1 4,1-1-3,-5 0-4,-4-1-2,2 1-3,-5 0 1,-4 0-2,-2 0 1,-9 0 3,21 0-5,-13 0 0,-8 0-2,14 0-6,-14 0-14,6-2-15,-6 2-19,0 0-24,0 0-26,0 0-34,0 0-36,0 0-37,0 0-185,2 7-418,-2-7 185</inkml:trace>
          <inkml:trace contextRef="#ctx0" brushRef="#br0" timeOffset="164665.5845">13708 5165 56,'0'-7'59,"0"7"-8,0 0-4,0 0-3,0 0-6,0-7 2,0 7-10,0 0 0,0 0 2,0 0-6,0 0 3,0 0-8,0 0-1,0 0 2,0 0 0,0 0-1,0 0 2,0 0 5,0 0 2,0 0 4,0 0-8,0-8-6,0 8 13,0 0 1,0 0-1,0 0-1,0 0-3,3-7 7,-3 7-1,0 0 1,5-7-5,-5 4 5,0 3-6,3-7-1,0 3 0,-3 4-3,7-8 13,-6 3-19,-1-2-2,7 1 7,-7 0-16,6-2 13,-4 0 9,4 1-4,0 0-8,1 1 5,-1-1-3,2-1 0,0 1-8,0 0-3,-2-2-3,5 2 0,-3 4-1,0-6 3,0 3 3,4 3-7,1 2 6,-4-5-10,9 6-4,-2 0 9,-2 0-3,0 2-1,0 2-5,2 0 4,-5 2-5,5 3 6,-3-1-2,-2 5-3,1-1 2,-1 3 0,0-2 2,-4 2-3,1 1-1,-2 2-3,0-2 4,-4-1 0,-2 4 4,5 0 2,-10-1-5,5 7 13,-8-1-8,2-1 11,-9 0 13,1 4-4,-6-2 4,2 1-4,-12 0 14,-3 6 12,8-12-2,-12 10-2,3-7 14,-1 1-2,6-6-6,7 1-3,-1-4 1,5-5-6,4 0-1,3-3-2,1-1-8,4-2-3,-3 0-4,4 1 2,0-2-3,0 1-2,5-4-3,-6 3-3,6-3 4,0 6-3,0-6 2,8 5 8,3-2 2,0-1-3,7-1-5,2 4-2,12-4 0,-4-2-1,18 2-2,-14 1-2,9-2-11,-7-2-18,-4 2-24,2-1-5,-5 4-36,5-3-9,-7 0-31,2-7-30,-2 5-32,-6 0-155,2-1-363,-6 2 162</inkml:trace>
          <inkml:trace contextRef="#ctx0" brushRef="#br0" timeOffset="165263.6667">14363 5112 69,'0'-10'89,"3"3"-6,0-2 9,2-2-21,1 3 20,0 0-18,-1 0-8,4-1-5,1 0-2,-1 2-4,-2 1-9,5 0 6,-4-1-11,5 3-1,1 1 0,-1 3-1,-4-1-6,6 4-5,-1-2-3,3 5-2,-3 3 1,2 0-9,-3 6 5,1-3 0,-3 4-9,6 5 11,-7 3-4,1-1-3,0 0 4,-6 1-1,-4-6 6,3 7-4,-4-3 5,-4 8 7,-2-4 16,-2-4-3,0 1 2,0-4 3,-1 5 9,-4-9 4,2 1-3,3 1-4,-1-1 3,1 3 0,-3-10-7,8 2-8,-4-3-2,1 0-6,3-2 1,1 1 3,-1-2-6,0-1-3,3-4 6,-2 7-3,2-7-3,0 0-5,7 5 3,-1-2-3,-6-3 0,17 0 0,2 0 1,2 0-10,7-3-9,1 3-13,1 3-29,-2 0-20,-1-2-29,-5 2-39,-1-3-18,-7 4-37,0-4-144,-1 0-349,-5 2 156</inkml:trace>
          <inkml:trace contextRef="#ctx0" brushRef="#br0" timeOffset="165676.1761">15064 5271 56,'0'0'112,"0"0"-13,0 0 0,0 0-16,0 0 2,0 0-1,0 0 7,0 0 0,0 0-13,0 0-5,-3 13-9,3-13-4,0 0-4,0 0-1,0 7 0,0-7 7,0 0 2,0 0 5,0 0 3,0 0 7,0 0 3,0 0 6,0 0 4,0 0 4,0 0 4,0 0-3,0 0 2,0 0-10,0 0-6,0 0-7,0 0-6,0 0-3,0 0-10,5-20-12,-5 20-5,0-7-1,0 7-1,0-7 6,0 7-3,0 0 1,-2-7-4,2 7-3,0 0-3,0-8-1,0 8-6,0 0-2,0 0-1,-3-6-5,3 6 0,0 0 0,0 0-5,0 0-3,0 0-21,0 0-36,0 0-48,0 0-49,0 0-54,0 0-260,-9 14-497,9-14 221</inkml:trace>
          <inkml:trace contextRef="#ctx0" brushRef="#br0" timeOffset="166470.7436">15922 5067 102,'0'0'158,"-14"-5"-7,5 2-8,-4-2 12,0 4-20,2-1-11,-1 2-16,-1 0-10,-3 2 0,-3 5-10,-1-1-8,4 1-6,-3 4-11,2 0-3,2 3-8,-2-2-3,8 3-8,-6 1-1,7-2-1,0 5-9,4-2-2,2-2 4,2 0-4,2 1-2,4-3-7,0-1 4,5-4-8,1 2 3,3-4-9,0 3 0,2-9-2,2 0-2,0 0-3,-3 0 3,-2-8-2,-1 4 0,-1-6-1,-2 0 0,1-3-3,-5 0 6,2-4-6,-5-1 7,3 4-1,1-1 9,-6-3 5,4 4 6,-3 1 7,1 2 9,-2 0 3,1 3-3,0-2 0,1 0 5,-2 4-4,-1-2-3,2 3-10,-2 5-3,3-4-4,-3 4 3,0 0-8,11 9-2,-6 2 1,0 2-5,-2 5 7,3 4 1,-4 4-1,1 0-1,-3 5 7,0-3-3,-5 13 0,3 2 1,-2-3-3,2 0-1,1 3-1,1-3 3,1 2-5,-1-2-2,0-10 1,3-1-4,0 1-12,4-4-28,-6-7-44,3 0-62,0-8-60,-2-2-227,3-1-456,-2-4 202</inkml:trace>
          <inkml:trace contextRef="#ctx0" brushRef="#br0" timeOffset="167247.6364">16436 5091 49,'-6'-3'135,"6"3"-9,0 0-4,0 0-11,0 0 1,0 0-7,0 0-11,0 0-2,16-5-13,-16 5 0,30 0-7,-13 0-5,2-6-10,-3 6-1,4 2-7,-1-2-3,2 0-6,-5 0-7,3 0-1,-8-2-2,4 2-4,-5 0-3,-1-2 2,-9 2-3,15 0 10,-9-2-9,-6 2 1,11-6 2,-8 4-6,-3 2-4,0 0-2,0-12-1,0 12 2,0-6-5,-8 2 1,8 4-1,-6-4 3,6 4-5,-11-6-3,5 5-1,6 1 3,-12-5-4,12 5-2,-9-2-2,3-2 5,6 4 1,0 0-5,-19 0 2,11 0 2,8 0-2,-16 4-5,8-3 1,0 0 2,-4 4 0,-1 2-3,-1-2 5,-2 4-3,2 3 3,-5-4 0,0 3-2,1-2-2,-1 1 4,2 4 4,3-2-11,0 2 5,2-3 2,0 0 0,4 3 1,-2-2-3,7-1-2,-5 0 0,8 4 6,-3-5-3,3 0 0,3 4 4,2 0-5,5 4 2,-2-6-3,10 0 4,-2 8 1,-1-8 3,5 5-5,-6-7 0,5 4-3,-3-3 3,-2 3-3,4-2-8,2 7 10,-9-5-4,2 4 5,-4-2-3,-2-1 7,-1 4-2,-1-5 0,-2 4 7,-3-3-5,-2 0 8,-1-7 2,-2 5 4,1-3 3,-3 0 8,-1-3 5,-1 2 0,-5-2-8,-5 0 2,-2-1-7,5-5 1,-4 3-4,-1-4-4,4 0-15,0 0-45,-4-4-59,7-1-52,0-4-183,-1 0-364,9-6 162</inkml:trace>
          <inkml:trace contextRef="#ctx0" brushRef="#br0" timeOffset="167772.7304">16932 5018 100,'21'2'102,"-4"-4"-3,2 4-7,0-2-13,-8 1-11,3-1-17,-6 4-21,5-4-36,-13 0-46,0 0-43,8-5-100,-8 5 44</inkml:trace>
        </inkml:traceGroup>
        <inkml:traceGroup>
          <inkml:annotationXML>
            <emma:emma xmlns:emma="http://www.w3.org/2003/04/emma" version="1.0">
              <emma:interpretation id="{3677F4B9-A547-4C0F-8DE2-24D83918C2FE}" emma:medium="tactile" emma:mode="ink">
                <msink:context xmlns:msink="http://schemas.microsoft.com/ink/2010/main" type="inkWord" rotatedBoundingBox="23493,6127 28632,6115 28636,7855 23498,7867"/>
              </emma:interpretation>
              <emma:one-of disjunction-type="recognition" id="oneOf13">
                <emma:interpretation id="interp65" emma:lang="en-IN" emma:confidence="0">
                  <emma:literal>mislay)</emma:literal>
                </emma:interpretation>
                <emma:interpretation id="interp66" emma:lang="en-IN" emma:confidence="0">
                  <emma:literal>mislay,</emma:literal>
                </emma:interpretation>
                <emma:interpretation id="interp67" emma:lang="en-IN" emma:confidence="0">
                  <emma:literal>miser)</emma:literal>
                </emma:interpretation>
                <emma:interpretation id="interp68" emma:lang="en-IN" emma:confidence="0">
                  <emma:literal>misty)</emma:literal>
                </emma:interpretation>
                <emma:interpretation id="interp69" emma:lang="en-IN" emma:confidence="0">
                  <emma:literal>mush)</emma:literal>
                </emma:interpretation>
              </emma:one-of>
            </emma:emma>
          </inkml:annotationXML>
          <inkml:trace contextRef="#ctx0" brushRef="#br0" timeOffset="92329.4566">19276 5211 150,'5'-9'275,"-4"2"-8,3 1-8,-3-1-21,2 3-8,-3 4-26,3-7-19,-3 7-17,2-7-21,-2 7-15,0 0-15,0 0-14,0 0-8,-5 22-10,2-5-1,2 2-2,-9 11-3,7 8-3,-5 0-6,-3 2 2,5 9-6,-4 0-5,-3 2-3,1 2-2,2-3-2,-4 2-4,0 1-8,1-1-4,1 18 0,-3-22-5,1 0-4,6 0-5,2-3-6,-2-4 6,5 0-17,3-13-28,3-1-26,-1-1-24,4-2-33,0-3-27,1-9-43,5 1-41,-2-7-58,10-4-174,-1-4-484,2-4 214</inkml:trace>
          <inkml:trace contextRef="#ctx0" brushRef="#br0" timeOffset="92733.8792">20046 5490 51,'3'-8'193,"3"-4"-15,-4 5-12,4 0 3,0 0-9,-6-2-15,0 3-10,0-2-15,0 5-11,-6-3-12,0 1-9,-2 4-12,-3-3-6,-7 1-6,3 4-3,-7 1-3,-4 5-10,-1 2-10,5-1 19,2 1-7,-2 3-2,4 6-5,-1-3 0,5 3-2,1 12-5,5-13-1,1 9-4,2-6 0,5 6-5,6 0-2,2 0-2,5 0 1,2 0-3,3 1 0,6 5-4,2-1 2,1 2-5,3-5-1,-1 5 4,-4-3-7,4 0 3,-6 1-1,-7-5 2,3-2 2,-5 3 2,-6-3 5,-2-1 2,2-1 3,-8 0 4,-6-7 0,-2 3 9,-12 1 2,-1-7-3,-4 4-2,-15-2-2,9-5-3,-1-6-3,0-3-1,6 0-6,3-2-1,-2-12-38,5 6-66,5-3-89,9-8-86,6-11-185,14-11-481,13-2 213</inkml:trace>
          <inkml:trace contextRef="#ctx0" brushRef="#br0" timeOffset="92037.4456">17659 5521 70,'3'-9'169,"4"4"-1,-6-1-10,3-2-23,-4 5-5,6-3-17,-6 6-9,8-6-11,-8 6-13,14 4-10,-5-1-5,3 3-5,2 6-10,0 2-4,-1 2-2,1 4-3,0 4-7,0-1-6,-3 4-8,-1-2 9,-4 1-1,2 0-4,0 2-7,-3-2-3,-4-2 0,-1-6 2,8 7-1,-5-6 0,-3 0-1,3-1-1,2-4-4,-5-2-1,0-4 2,-1 1-2,2 0 3,-1-6 7,0 4 14,0-7 15,-1 8 11,1-8-5,0 0-3,0 0-7,0 0 0,0 0-2,-10-17-5,9 5 0,2 1-5,2-4-4,0 0 4,1-10-7,-1 7-1,9-5-2,-2-3-3,1-1 0,0-2-3,6 2 0,-2 0 0,0 1-2,4 0 0,-1 3-5,-1 2-1,1-1 0,2 6 0,-9 4 9,0 1-14,-1 3-6,1 2 3,-3 1-2,3 5 0,-2 0-3,2 4 0,-3 1 2,2 9 1,2 0 0,-4 5 0,3 0 4,-4 3-2,1 0-3,-1 0-1,0 1 5,1 2-1,0-4 2,-2 3-4,2 1 6,-3-6-6,2-4-8,0 4 3,-1-3 2,-3-3 4,4-5-2,-6 3 2,2-8 1,0 4 2,1 1 1,-4-8-4,3 3 2,-3-3 4,0 0-2,0 0 3,5-19-2,-4 9-1,4-3 2,-4-3 4,3-2-3,2-1 9,-1-7-4,1 2-5,3-3 3,-1 0-2,2 1 2,1 0 6,3 2 3,0 0 6,1 0 0,4 8 3,-10 4 1,5-6-2,-1 7-2,1 3 5,0-3-14,4 4-2,-9 4-2,2 3 2,-1 2-3,-1 3 4,4-2-6,1 10 7,-1-3-6,1 11-3,2 0 2,-4 0 2,-2-2-3,3 7-4,-6 2 2,8 7 3,-9-7 0,2 1-2,-2 0 7,1 9-7,-3-10 1,-1 0-10,4 1-14,-1 0-13,-1-3-11,-2-1-34,-3-5-40,6-4-42,-4-2-27,3-2-55,-5-2-128,0-4-397,0-5 175</inkml:trace>
          <inkml:trace contextRef="#ctx0" brushRef="#br0" timeOffset="173271.5919">21798 6175 50,'0'0'109,"0"0"-11,0 0-9,0 0-8,0 0-7,0 8-9,0-8-2,0 0-14,0 0-9,0 0-2,0 0 2,0 0 3,0 0-17,0 0-3,0 0 7,0 0-4,0 7 2,0-7 3,0 0 1,0 0 7,0 0 2,0 0 5,0 0 8,0 0 6,0 0-3,0 0 5,0 0-3,0 0-3,0 0 3,0 0-1,0 0-4,0 0 2,0 0 3,0 0 3,0 0-1,0 0 6,0 0 5,0 0 3,0 0 3,0 0-4,0 0-7,0 0-6,0-19-7,0 19-3,0-11-6,0 8 15,0 3-1,0-12-5,0 6-4,5-1-1,-5-3-6,2 1-6,-2 0-1,1-1 2,-1-2 0,5 1-6,-10-10-5,10 9 2,-3-6-6,-2-1-1,0 1-3,4-8-2,0-1 3,-4 2-4,4 3-4,-2-7 2,4 3-6,-1-1 3,-3-2-2,-1 0 3,2 1-4,0-12-2,4 11-1,-6 0 1,2 4 4,1-4 2,0 3-9,0 2 6,-1-2-1,-6 8 4,3-9-5,-2 10 2,2-1 0,-2 4-1,-2-5 1,2 2-3,0 3-1,-1-1-1,0-3 2,-2 5 0,4-4-1,-1-1 1,-1 4 9,3-2-8,0 1 7,3 0-4,-1-2 1,-1 1-3,-1-1 0,7 0-1,-7 1 1,1-1 1,4 1 6,-3-3-10,2 3-1,-2-2-2,3 3 10,-5-4-13,1-3-1,-1 3 4,3-7 2,-3 4 0,0 3 0,0 2 12,0 4-5,-1-3 0,2 2-4,-2 3 9,-1 2-8,2-3 6,0 4 0,-1 1 1,1-4-7,0 4-2,0 2 3,-3-2-4,3 7 4,3-9-2,-3 9-1,-3-7-4,3 7 3,0 0-3,-2-9-5,2 9 1,0 0-2,0 0-3,0 0 4,0 0 0,0 0-5,0 0 4,0 0 1,-13 25-3,4-9 6,1 1-3,-3 0 2,1 7-1,-1-9 3,-3 6-1,0 0-5,0 2 5,1-2-4,-1 0 3,-2-1 3,6 3-3,-1-3 5,5-7-5,-2 4 7,-4 2-6,4-6 0,1 3-2,-1 0 0,1-1 2,0-1-2,1-3 3,-4 5 1,4-1-4,-2-1 0,3-1 0,-2 0 4,-1 0-3,0 1 2,0-4 14,3 3-15,-3-7-4,2 8 3,0-4 0,2-2 3,0 3-2,-1-3-2,0 1 2,2 0 10,0-4-11,-2 2 1,5 0 0,-3-2-3,3-5 1,-3 9 1,1-5 0,2 0 2,0-4 9,0 0-8,-6 9-1,6-9-3,0 0 6,0 6-2,0-6 0,0 0 4,0 0-3,0 0-2,0 0 4,0 0 1,0 0-3,0 0 0,8-19 3,-3 11 5,-4-2-9,5-1-2,-1 1 0,5-3 11,-6 0-11,4 0-4,2-5 3,-4 3-2,5 0 3,-3-3 0,2 3 4,-3-4-7,5 2 5,-5-7-4,3 6 12,4-4-9,-3 0-1,2-2-3,4 0 5,-3 0-2,1 0-1,-1 1 2,0-2-4,0 6 1,-1-3-1,3 0 1,1 3 2,-9 1-3,2 3 2,2 3 1,-1-2-1,-3-2 0,-5 6 1,4 2 1,-1-1 1,-1 1-3,-2-1 9,-2 3-7,4 3 1,-5 3-2,5-10-2,-3 7-1,-2 3-3,3-6 0,-3 6-3,0 0-1,4-4 1,-4 4 1,0 0 2,8 16-2,-3-7 2,1 5 1,2 2-1,0 3 0,-3 3 6,6 5-4,3-1-2,-4 2-1,-1-2 5,4 12 2,-2-8-4,3 4 1,2 4 1,-5-12 2,2 4-4,1-4 1,2 4 2,-4-4-1,1 3 2,-4 0 0,6-2 2,-1 0-2,-2 1 2,3-6-1,-3 0-2,1 0 6,-4-4-6,1 2 16,1-6-7,-3 4 1,5-4 1,-7-2 1,0-1 0,-3-3 0,2 3 6,-2-9 2,0 3 10,-1-1 2,-2-4 5,6 6-7,-6-6-1,0 0 0,4 9-2,-4-9-3,0 0-16,0 0-29,0 0-53,0 0-77,0 0-89,-2-22-350,-3 14-640,4 1 283</inkml:trace>
          <inkml:trace contextRef="#ctx0" brushRef="#br0" timeOffset="173912.7118">21427 4612 8,'-8'-5'137,"8"5"-7,-14 0-6,14 0-8,-14 5 17,1-1-4,5 2-18,2 0-6,-5 3-5,0 5 20,-4 1 7,1 5-9,0 4-3,-8 6-1,1 3-5,2 4-3,-1 0 2,1 0-2,-2 3 2,2-1-10,-1 1-2,-1 1 0,7 1 2,-7 1-7,7 0-8,-3-2-3,-1 7-4,7-3 7,-3 0-14,2 6-2,4 0-5,3 1-8,-1-3 3,2 0-8,4 3-3,4-1-2,4-2 6,-2-3-12,8 2-7,0-7-4,0 0-4,13-2-21,-5-4-17,12-2-33,-4-8-30,9-1-49,4-7-53,4-6-61,2-4-252,3-2-534,-1-12 237</inkml:trace>
          <inkml:trace contextRef="#ctx0" brushRef="#br0" timeOffset="174617.5278">22606 4632 77,'0'0'99,"0"0"2,0 0-17,0 0 2,2 17-2,2-10-8,-2 0-2,-1 4 2,3-3 1,-1 3-8,2-1 5,-2 2 4,1 2 8,3 2 3,-1 0-5,4 0-6,-4 3 2,5 3 2,0 0 2,-3 4-2,-2 0-1,7 4 6,1 6-2,-6 5-7,5-1 5,-5-2-6,4 6-1,-5-2-2,-4 1-6,1 5 3,3-3-4,-6 4-5,7 5-1,-8-2 5,-1-1 0,-6 5-1,6-7 0,-6 5 12,0-3 18,-5 1-18,-2 1-1,-2-5-1,-4 3-6,1-2 9,-3-1-20,-2-2 4,-3-4-10,0 0-5,1-5-1,2-1-5,2-6-6,3-5 0,-2-6-5,12-7 7,-4 2-45,5-3-28,2-4-42,-2-2-88,2-3-124,6-2-271,-5-25-608,11-1 269</inkml:trace>
        </inkml:traceGroup>
      </inkml:traceGroup>
    </inkml:traceGroup>
    <inkml:traceGroup>
      <inkml:annotationXML>
        <emma:emma xmlns:emma="http://www.w3.org/2003/04/emma" version="1.0">
          <emma:interpretation id="{E5B8EFEA-1332-4582-B8BB-4D6623788DC4}" emma:medium="tactile" emma:mode="ink">
            <msink:context xmlns:msink="http://schemas.microsoft.com/ink/2010/main" type="paragraph" rotatedBoundingBox="7849,8181 31094,8961 31030,10882 7784,101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06DC3D-2F5E-4BA5-B4A4-5BE205C93FD8}" emma:medium="tactile" emma:mode="ink">
              <msink:context xmlns:msink="http://schemas.microsoft.com/ink/2010/main" type="line" rotatedBoundingBox="7849,8181 31094,8961 31030,10882 7784,10102"/>
            </emma:interpretation>
          </emma:emma>
        </inkml:annotationXML>
        <inkml:traceGroup>
          <inkml:annotationXML>
            <emma:emma xmlns:emma="http://www.w3.org/2003/04/emma" version="1.0">
              <emma:interpretation id="{D4EA7515-9B41-4323-8274-1C0EAD695EA1}" emma:medium="tactile" emma:mode="ink">
                <msink:context xmlns:msink="http://schemas.microsoft.com/ink/2010/main" type="inkWord" rotatedBoundingBox="7836,8564 13968,8770 13932,9866 7799,9660"/>
              </emma:interpretation>
              <emma:one-of disjunction-type="recognition" id="oneOf14">
                <emma:interpretation id="interp70" emma:lang="en-IN" emma:confidence="0">
                  <emma:literal>Forsakes</emma:literal>
                </emma:interpretation>
                <emma:interpretation id="interp71" emma:lang="en-IN" emma:confidence="0">
                  <emma:literal>For Ball B</emma:literal>
                </emma:interpretation>
                <emma:interpretation id="interp72" emma:lang="en-IN" emma:confidence="0">
                  <emma:literal>For Bale B</emma:literal>
                </emma:interpretation>
                <emma:interpretation id="interp73" emma:lang="en-IN" emma:confidence="0">
                  <emma:literal>Foresails</emma:literal>
                </emma:interpretation>
                <emma:interpretation id="interp74" emma:lang="en-IN" emma:confidence="0">
                  <emma:literal>For Pall B</emma:literal>
                </emma:interpretation>
              </emma:one-of>
            </emma:emma>
          </inkml:annotationXML>
          <inkml:trace contextRef="#ctx0" brushRef="#br0" timeOffset="96816.9253">2127 7121 2,'0'0'120,"-11"-2"-2,11 2-9,0 0 3,-16 0-13,16 0 5,-8 6 3,5 1-6,0 1 11,0 6 7,0 0-5,3 10 6,-2 5 0,4 1 15,1 9-6,-3 1-1,6 4-4,-3-2-4,2 2-9,-2-1-7,3 5-11,1-7-2,-4 2-12,-2-4-3,6 1-8,-1-3-9,-1 2-3,-4-9-5,1-1-7,1-1-3,0 0-3,-3 0-6,2-8-3,-2-1 1,5-4-28,-4 0-25,2-4-28,-1 0-27,-2-3-23,2-1-35,-1-4-33,-1-3-50,0 0-168,16-17-419,-16 9 185</inkml:trace>
          <inkml:trace contextRef="#ctx0" brushRef="#br0" timeOffset="97191.5586">2000 7235 67,'-4'-8'211,"4"2"-18,-2-3-16,4 2-9,2-2-6,6 4-10,4-8-10,5 1-9,10-2-15,12-1-10,5-1-7,4 2-9,9 3-9,4 7-8,16-4-7,-18 5-5,18 6-18,-23 1-24,-6 3-20,4 1-30,-11 5-26,-4 3-31,-12-6-37,-2 9-38,-15-3-127,-2-1-312,-3 3 138</inkml:trace>
          <inkml:trace contextRef="#ctx0" brushRef="#br0" timeOffset="97955.1025">2089 7624 90,'0'0'190,"0"0"-12,0 0-7,-9 2-6,9-2-12,0 0-16,0 0-14,0 0-10,33-12-12,-11 4-8,8 4-11,13-6-6,2 2-16,6-3-15,-1 4-9,4 2-2,0-2-12,0 4-8,-5-3-2,-2 1-18,-4 1-3,1 3-3,-3-1-2,-8 2-8,-1 0-3,-2 2 1,0-4 0,-2 1-4,1 1 6,-12-3-7,2 3 11,0-1 0,-9-1-5,2 1 9,-5-2 9,1 0 5,-8 3 9,7-5 1,-7 5 2,0 0 4,0 0 3,0 0-4,-15-7 4,4 6 7,11 1 4,-15-3-7,6 2 6,-2 1-1,11 0-4,-21 0-2,12 0-3,9 0-1,-19 1-1,19-1-4,-14 4 1,6-2 3,-2 3 1,-2 9-1,-1-2 12,-6 6 0,3 4 4,-1 3-2,-9 12-1,3-3-1,-1 5-3,0 8 5,4-7-6,4 1-3,3-4 1,7-8-2,4-2 1,9 3-8,-6-4 4,12-1 3,-2-4-4,13-2 1,-2-8-2,8-8 3,2-2-2,1-2-2,11-8 1,-6-3-3,-8 0 2,8-9-1,-14 2 0,1-2 1,-6-3 5,-3-1 8,-2-3-4,-6 2-1,-5-2-4,-3 2-1,0 0 1,-3 1-6,3 0 0,-7 10 2,3-4-1,-3 6-5,3-3 3,-3 4-6,1 4 2,3 1-3,0 0 2,1 2 1,-3-1-10,4 1-8,1 5-6,0-10 2,6 6 6,-4-1-8,7 3 0,1-3 0,1 3 4,3-2-1,3 0-1,1 1 0,-1 2 5,2 1 1,0-4-3,-3 8 6,3-1-5,-7 1-1,3 0 4,-1 4-2,3 1 2,1 1 0,2 4-1,-2 5 1,-1 0 4,-3 6 0,-4-1 2,2 3 2,1 3-1,-5-8 1,0 8 0,1-4-2,-1 2-2,2-4 4,-2 1-2,-2-2 1,3-4 4,-4-9 0,1 6 6,-2-7 0,0 1 7,-2-3 20,-1 0 22,-1-7 2,4 2-2,-4-2-3,0 0-2,9-21-3,-7 3-4,1-1-9,-2-7 4,3-4-4,0-11-8,4-6 9,-1-5-25,4 0-22,0 4-4,3-1-9,3 5-17,-1 0-16,3 0-13,0 11-17,-2 7-22,-1 3-38,-2 9-35,-1 2-35,-5 5-179,-2 2-426,1 5 189</inkml:trace>
          <inkml:trace contextRef="#ctx0" brushRef="#br0" timeOffset="98779.6419">4654 7554 117,'-2'-19'175,"1"6"-1,1-3-16,0-1-13,1 4-8,6-4-7,1 0-12,0 1-11,7-7-15,0 8-13,5-3-5,5 3-12,5-1-9,-1 2 1,2 7-10,-2 3-1,3 4-6,-4 4-8,0 3-2,-1 7-4,-6 2-4,-1 5 0,-1 2 2,-4 4-2,-8 2-7,3 7 4,-7 5-5,-3-5 0,-9 2-1,-1-8 1,-1-2-5,0 6 2,-3-8-7,1 4 6,4-8-2,-7-1-3,6-4 4,4-3 2,-2-1-6,0 0-7,4-2-12,2-4-1,0-2-1,2 4 4,4-2-1,0-3 1,3 1 2,1-4 2,4 3 2,2-1-2,-4 3 3,6-5 2,7 3-3,-7 3 3,11-2-5,-2 4 6,-4-4 5,-1 1 6,7 6 2,-8-7 3,2 2 0,-5 3 7,-4-3 4,-2 2 4,-2 0 1,-2 3-2,-1-5-5,-4 0 10,-1 1-4,0 3 0,-6-4-3,-4 1-2,-4 7 0,-11-4-2,1 0-6,-3 2-4,-6-3-8,-8 3-29,2-3-17,-4-1-60,10-5-40,-10 4-175,11-8-347,7 0 154</inkml:trace>
          <inkml:trace contextRef="#ctx0" brushRef="#br0" timeOffset="98376.7158">4651 7514 65,'3'-7'225,"-3"7"-6,0 0-19,0 0-19,0 0-17,0 0-16,0 0-13,0 0-8,6 18 11,-6-8-5,5 6-2,-5 3-2,6 13-12,2 4-2,0 2-10,0 4-5,2 2-12,-1 0-7,-1-4-5,1 2-8,-1-9-6,2 11-1,-9-16-10,6 10-1,-1-8-7,-6-2-10,5-2-21,-5 0-23,3-3-10,0-6-27,0 2-34,-3-10-23,-6 5-22,6-9-33,-5 6-37,-1-9-188,-4-1-416,10-1 185</inkml:trace>
          <inkml:trace contextRef="#ctx0" brushRef="#br0" timeOffset="99667.9862">5768 7695 61,'0'0'213,"-6"-4"-17,6 4-14,-8-1-6,8 1-3,-14 5-8,1-2-2,-1 5-6,-3 3-9,2 2-7,4-4-16,-3 9-4,-7 1-13,4-1-10,3 4-5,4-5-14,2 7-6,4-7-3,1 2-11,3 5-1,3-5-4,5-3-11,0 2-4,4-2-18,2-4-11,4 0-18,-4-2-15,2 1-5,3-4-3,0-3-6,-5-4 7,2 0 0,1-4 4,-3-2 3,-6-2 5,0-4 2,2 2-1,-10 0 10,3-3-3,0 0 11,-3-3 6,-6 2 2,2 6 0,-2-3 9,5 1 5,-3 1 8,-2 2 7,3 0 4,3-1 2,0 8-1,-5-7-5,5 3-11,0 4-5,0 0-4,0 0 1,0 0-3,0 0-1,11 12-5,-3-1 2,2 1 1,4-2-2,2 11-2,-7-6 1,15 4 0,-2 1 0,5-3 3,-2 0-7,13 6-1,-16-8 1,5-3 2,-8-9-7,2 1 9,-4 2-5,0-6 0,-2-4 2,-1-5 0,-2-3-1,-4 0 2,0-8 1,-1-6 13,-1-12-3,-5-2-2,6-5 1,-4 2 1,0-7 3,3-1-7,1 7 4,2-6 4,1 6 12,-1 2 7,4 0 7,-4 15 3,-1 3 12,-1 5 11,-1 2-3,0 5 3,-4 0-15,3 8 1,1-7-15,-6 10-5,0 1 10,0 0-17,0 0-8,9 16-6,-9-4 5,0 3-3,0 10 3,-1 0 2,1 13-11,-2-7-1,4 9-8,-4-1 5,2 1-3,2 2-1,1-4-5,0-8-18,5 5-4,-2-4-15,1-2-9,7-1-4,-6-4 0,6 1-6,3-3-12,4-4-7,3-2 2,-5-6-1,9-5 5,-1-5-1,4-5-3,-5-4 7,2-3 4,-1-7 4,2-8 10,-10 3 1,3-11 2,3-2 4,-11-5 5,0-1 5,-6-4 2,3 3 1,-1 2 24,-4 13 4,-3 4 13,-3 0 22,-3 5 10,3 2 28,0 4-10,0 2 0,0 5-7,0-1-7,-3 1-10,3 7-6,0 0-5,0 0-2,-13 17-9,9 0 9,0-3-4,-2 7-5,3 6 2,1 3-1,7 7-4,5 7 0,4-6 2,6 2-3,-1 0 0,11-3 8,-1 2-44,-1-1-31,2-1-40,0-7-31,8 1-47,-5-2-54,9 0-49,-5-10-217,-11-4-529,-4-5 234</inkml:trace>
          <inkml:trace contextRef="#ctx0" brushRef="#br0" timeOffset="100481.9166">7641 7477 31,'0'-4'211,"-2"-3"-3,2 7-5,-1-11-5,1 11-15,0-6-21,0 6-21,0 0-15,0 0-13,0 0-9,0 0-9,-6 32-6,2-7 3,3 1-6,2 1-1,-1 1-2,0 11-7,4 1-1,-3 0-7,-1-2-4,0 1-4,0-9-3,2-2-6,1 3-2,-3-3-4,0-2-3,-3-7-7,1 1 3,1-1-8,1-10 0,-5 4-4,6-2-4,-1-4 0,-1 0 0,1-2-1,0-5 2,-2 7-3,2-7 0,0 0-1,0 0-3,0 0-1,0 0-3,-8-23-2,4 13-2,-1-7 5,2 0-5,-4-7 0,3-2-2,-1-2 1,-1 3 0,-1-5-3,-4-6-2,6 5 2,1-1-1,-3 3-1,6-10 2,-4 8-5,5 3 3,-2-4 0,1-7 0,4-1-4,2-1 0,3 2 0,-2 10 1,-3 3-4,2 3 3,1-1 1,1 7-4,-4 2-2,8 1 0,-3 3 3,4-1-2,-5 8 0,10 0 1,-1 0-4,8 4 0,-4 4-5,9 0-4,-12 4-7,5 6-3,5 0-4,-7 3 4,1 4-1,-7 2-2,0 0 2,-4 3-8,-1 2 1,-5-2 5,-4 0-7,-2 4 3,0-5 0,-4 2 5,-2 0 0,2-1 5,0-2 1,-1-5-4,-1 4-8,4-6-1,-3 2-6,6 3-3,-1-7-4,2-2 1,0 4 3,2-1 3,4 0 5,0-2 5,2-2 3,5 3 5,-4 0 7,6-4-2,2 2 0,2 3 2,1-4 15,6 0 2,-4 2 13,-2-7 1,4 5 12,-10-2 3,1 0 2,-1-3 7,-2-1 9,-5 5 8,-6-4 7,6 0 10,-7 0 4,-8 0-1,-5 4-1,-7-3-5,-9 3-13,-17 1 0,0-2-9,-3 1-4,-3-3-16,2 0-20,1-1-37,0 0-44,6-6-54,16-1-55,0-1-238,12-1-455,3 1 202</inkml:trace>
        </inkml:traceGroup>
        <inkml:traceGroup>
          <inkml:annotationXML>
            <emma:emma xmlns:emma="http://www.w3.org/2003/04/emma" version="1.0">
              <emma:interpretation id="{3C8AEE0E-76FD-40EC-B3FA-E7ED267B5BCF}" emma:medium="tactile" emma:mode="ink">
                <msink:context xmlns:msink="http://schemas.microsoft.com/ink/2010/main" type="inkWord" rotatedBoundingBox="16391,8790 19207,8885 19155,10432 16340,10338"/>
              </emma:interpretation>
              <emma:one-of disjunction-type="recognition" id="oneOf15">
                <emma:interpretation id="interp75" emma:lang="en-IN" emma:confidence="0">
                  <emma:literal>VB=</emma:literal>
                </emma:interpretation>
                <emma:interpretation id="interp76" emma:lang="en-IN" emma:confidence="0">
                  <emma:literal>VB.</emma:literal>
                </emma:interpretation>
                <emma:interpretation id="interp77" emma:lang="en-IN" emma:confidence="0">
                  <emma:literal>VB,</emma:literal>
                </emma:interpretation>
                <emma:interpretation id="interp78" emma:lang="en-IN" emma:confidence="0">
                  <emma:literal>VB..</emma:literal>
                </emma:interpretation>
                <emma:interpretation id="interp79" emma:lang="en-IN" emma:confidence="0">
                  <emma:literal>VB"</emma:literal>
                </emma:interpretation>
              </emma:one-of>
            </emma:emma>
          </inkml:annotationXML>
          <inkml:trace contextRef="#ctx0" brushRef="#br0" timeOffset="101546.2131">10560 7411 143,'-3'-5'175,"3"5"-12,0 0-14,0 0-14,-6-9-8,6 9-20,0 0-3,0 0-14,0 0-5,0 0-4,0 0 2,15 26 6,-2-9-9,1 8 8,7 9-6,-2 2-2,1 6-7,-4-2-3,5 1 0,2 7 2,-1-3 3,5 4-1,2-2-4,-2 3 1,0-5 1,3-2-2,-2 1-2,4-4-1,-2-3-4,-2 0-4,-1-4-6,-2 4-2,-7-11-6,-1-7 0,-3 3-7,0-8-4,-2-1-2,-3 0 0,-3-5-3,2-1 16,-1 1 27,-3-2 24,-4-6-6,0 0-11,0 0-3,10-21-7,-5 5-6,1-10-10,-5-13-1,1-7-5,6-7-10,9-20-2,-4-8-2,4 3-3,4-4-7,4 3-13,-3 2-6,7 5-9,-12 20-7,7 5-11,-5 7 4,-3-1-7,-2 14-17,-3 2-24,-3 2-28,4 9-34,-4 0-58,-1 5-21,1 5-17,4 4-52,-12 0-189,16 4-504,-10 5 224</inkml:trace>
          <inkml:trace contextRef="#ctx0" brushRef="#br0" timeOffset="102399.7029">11682 8207 127,'0'0'154,"0"0"-11,0 0-13,0 0-9,0 0-20,0 0 15,0 0-6,0 0-9,-14 25-11,6-15 12,5 5-1,-2 2 8,2 0-12,0 8-8,0-3-4,3 4-7,-5 1 13,5 1-11,1-1-4,3 3-7,-4-4-4,0-1-7,3 5-6,-2-4 0,-1 0-8,5 3-7,-3-2-1,-2-2-2,3-3-6,-6 3 3,1-5-3,-1-3-5,0-1-1,0-1 1,-2 0-9,5-6 3,0 0-1,-3-1-1,1 0 4,4-2 18,-2-6 14,-2 4-2,2-4-5,0 0-4,0 0-6,5-18 1,-5 10-4,1-8-5,-1-1-1,4-4-1,-4-3-7,-4-3 2,8-1-3,-4 2-1,0-2-1,-8 2 0,6-1-4,2 0 1,-5-2-3,4 0 0,1 5-3,0-1 1,0 3 2,0-7-6,1 3 1,3-2 0,-3 2 3,5-2-6,-2-1 1,2 0 8,2 3-11,1-4-3,-1 1 2,5 2-4,-5 1-3,3 4-2,1-1 0,0-2-1,-1 11-7,1 1 1,-4-1-1,6 3-2,-1 1 2,-2 5-4,3 3 0,-4 2 1,2 2 0,-2 3-2,3 5 10,-4 2-4,2 6-1,-1 4 4,-6 0 2,0 0 0,-4 4 1,0 1 1,-2 1 2,-1-1 2,-4 3-4,1-4 1,-5-1 0,5 0 1,-4-3 1,2-6 0,0 2 1,2-3-1,-5 1 5,6 1-2,-4-5-3,7 6-2,-1-3 2,0-5-10,1 5 6,2-6 3,5 7-2,-5-7 0,11 5-2,-3-4 3,5 2 2,1-3 2,5 0-1,-3-1 0,3-1 3,-4-2-1,1 2 1,2 0-2,-4-2 1,-5 1-1,-1-2 2,0-3-1,-2 5 2,-1 2 7,0-4 5,-5-4-2,-11 12 10,6-4 4,-11 1 3,1 0 2,-11 0-4,-2 1-1,-2-1-2,-3-1-3,-10 1-3,11-2 1,4-5-1,-5 5-9,7-3-1,6-3-41,1-1-49,5-5-80,1 5-80,7-9-138,4 2-417,2-10 184</inkml:trace>
          <inkml:trace contextRef="#ctx0" brushRef="#br0" timeOffset="102901.0856">12604 8198 20,'0'0'158,"-7"3"0,7-3-14,0 0 4,-3 7 3,3-7 2,0 8 7,0-8 3,8 7-3,-6-2 7,5 1-2,1 0-6,5 0-14,6-4-20,1-1-9,9 4 0,3-2-16,2-3-10,0 0-8,-4-3-8,1 2-5,-2-3-8,-1 3-5,-1-1-18,-2-4-23,-3 0-23,-1-1-27,-7 1-38,3 1-43,-5 2-38,6-2-66,-10 2-179,0 0-430,-8 3 190</inkml:trace>
          <inkml:trace contextRef="#ctx0" brushRef="#br0" timeOffset="103221.9309">12678 8567 45,'-10'5'166,"4"-3"2,1-1-1,5-1 3,-9 4-2,9-4-8,0 0-2,-10 2-7,10-2-9,0 0-9,0 0-5,0 7-1,0-7-1,10 9 0,1-5-3,-2 2-5,10 2 0,5 0-2,3 3-6,1-3-6,1 1-9,12 4 4,0-5 0,-6-1-8,9 0-4,2 1-11,-4-1-5,-10 0-7,11-5-6,-12-2-5,1 1-2,-11 0-8,2 3 1,-7-4-7,-3 0-1,-4 0-10,4-4-26,-5 2-30,0 2-35,-2-5-28,2 4-39,-3-5-46,-5 6-53,11-4-291,-11 4-564,3-4 251</inkml:trace>
        </inkml:traceGroup>
        <inkml:traceGroup>
          <inkml:annotationXML>
            <emma:emma xmlns:emma="http://www.w3.org/2003/04/emma" version="1.0">
              <emma:interpretation id="{61953D61-AE70-4895-B6F6-6FC7E3286987}" emma:medium="tactile" emma:mode="ink">
                <msink:context xmlns:msink="http://schemas.microsoft.com/ink/2010/main" type="inkWord" rotatedBoundingBox="19556,8949 21497,9015 21445,10560 19504,10495"/>
              </emma:interpretation>
              <emma:one-of disjunction-type="recognition" id="oneOf16">
                <emma:interpretation id="interp80" emma:lang="en-IN" emma:confidence="0">
                  <emma:literal>1448</emma:literal>
                </emma:interpretation>
                <emma:interpretation id="interp81" emma:lang="en-IN" emma:confidence="0">
                  <emma:literal>7448</emma:literal>
                </emma:interpretation>
                <emma:interpretation id="interp82" emma:lang="en-IN" emma:confidence="0">
                  <emma:literal>148</emma:literal>
                </emma:interpretation>
                <emma:interpretation id="interp83" emma:lang="en-IN" emma:confidence="0">
                  <emma:literal>2448</emma:literal>
                </emma:interpretation>
                <emma:interpretation id="interp84" emma:lang="en-IN" emma:confidence="0">
                  <emma:literal>7468</emma:literal>
                </emma:interpretation>
              </emma:one-of>
            </emma:emma>
          </inkml:annotationXML>
          <inkml:trace contextRef="#ctx0" brushRef="#br0" timeOffset="104771.158">13884 8106 133,'0'0'140,"0"0"-19,-7 6-2,7-6-8,0 0-2,0 0-4,0 0 4,-8 3-9,8-3-7,0 0 4,-7 5-5,7-5-5,0 0-11,0 0 4,0 0-6,0 0-10,0 0-2,0 0-10,0 0-2,0 0-6,0 0-3,0 0-7,0 0-1,0 0-18,0 0 15,0 0-7,0 0 0,0 0-3,0 0 1,0 0 11,0 0 10,0 0-2,0 0 0,0 0-2,-5-15-4,5 15-3,-10-7-4,6-1-3,-4 6 0,1-6-3,-1 0-3,2-2-1,-2 3 1,0-9-6,0 8 2,2-6-1,-3 3 1,-1-2 10,2 6 0,2-9-3,0 7-4,-2-2 2,5 0 15,-2 1 0,-2 5 2,1-2 4,6-1 0,-5-1-4,2 2-2,3 0-3,0 1 3,-3-2-6,3 1-4,0 0 0,3 2-2,-3 5-8,0-10-1,8 6-1,-2 0-3,9 3-3,-1 0-1,6 2 1,14-1 5,-4 1-8,4 4 0,12 1-2,-1 2-2,2-1-3,-1 4-5,-4-2 4,1 1-2,-2-3 0,5 0-1,-14 1 0,1 0 1,-3-8-1,-2 8 1,1-4 0,-9 2 0,-5-3 3,3 0-1,-8-2 1,-1-1 7,-9 0-2,16-1-1,-16 1-2,10-9 2,-4 4-3,-1 2 4,-4-4 0,1 2-1,-2-6 1,0 6-3,5 0 1,-5-2 2,0-1 1,1 2 4,-1 6 1,0-7-1,0 7 0,0-6-4,0 6-2,0 0 2,0 0-1,0 0-2,0 0 2,-16 20-1,10-4-3,-6 3 3,0 4 0,-2 4 0,-6 9 6,2 7-12,-2 1 9,-4 2 3,4 2 0,-7 18 4,6-13 1,-7 13-1,7-17 2,1 5 0,-3-5 0,8 3-2,-7-4-3,3-4 3,4-3-3,-2-4-2,6-8 4,-2-3-2,12-10-2,-6 1-3,1-4-13,0-3-14,6-1-12,-2-2-35,2-5-48,0-2-68,0 0-43,16-17-205,3-1-472,1-3 209</inkml:trace>
          <inkml:trace contextRef="#ctx0" brushRef="#br0" timeOffset="106407.3175">14535 7595 48,'0'-4'123,"0"4"-7,0 0-9,1-11-10,-1 11-13,0 0-1,0 0 2,0 0-15,0 0 3,0 0-3,0 0-3,-4-3-10,4 3 5,0 0-8,0 0-6,0 0-5,0 0-2,0 0 6,-8 14 21,1-7 4,0 1 0,0 3-10,-7-2 0,4 7 5,-2-3 2,-9 8 6,1 9-6,-1-4 4,-4 6-6,3 1-2,-3 3-9,2-4 6,3 8 3,-5-2-3,2 5-4,3-4-1,2 5-2,0-4-3,-3 2-3,5 2 1,2 1-2,-5-1-4,3-4-3,0-4-2,2 2 0,3-12-4,-2 0-2,6 0-4,0-8-3,-1-3-1,2-1-4,0 1 1,3-5-2,1-3-1,-1 0-1,0-2 9,-1 2 16,4-2 7,0-5 7,-4 7 10,4-7-2,-3 4 0,3-4-12,0 0 1,0 0-4,0 0-10,0 0-1,0 0-3,0 0-3,0 0-9,0 0-2,0 0 4,0 0-5,0 0 4,0 0-12,0 0 0,0 0 4,0 0-10,0 0-1,0 0 0,0 0-1,0 0-4,0 0 1,0 0-2,0 0 0,0 0-2,0 0 1,0 0 0,0 0 0,0 0-3,0 0-1,0 0 5,22-2-1,-22 2-2,0 0 2,6 2-2,-6-2 2,9 3 4,-1 1-1,-8-4 2,24 0-4,-8 0 1,4 0 3,1-4-1,12 1-4,11 1 8,4-3-3,-1 0-1,2-2 1,3-2-3,-6 4 0,5-4 1,-1 2 2,-7 0 2,-2 0-4,-11 0-2,2 0 17,-12 3-20,-2 3 7,-4-4 2,-6 4-2,4 0-2,-4-4 5,-1 4-1,-7 1-2,8-1-1,-8 1-1,8-7 0,-8 7 2,6-5 2,-6 5 3,0-4-6,0 4 1,0-10-1,0 10-3,-6-11-1,4 7 16,-1-3-13,0 0 1,-4 2-3,6 0-3,-6-4 20,1 2-17,4 2 1,-4-2 0,0-3-5,0 2 6,1 0-1,-2 0-3,0-2-2,-3 3 2,5 0 1,-1 1 3,3-5-5,-3 5-4,-2-2 9,1 3-5,4 2-2,-3-1 6,6 4-5,-5-7-3,5 7-3,0 0-2,0 0-3,-9 12 6,9 3 2,-2 2 6,-1 6-6,3 8 2,-3-3 8,1 9-1,2-6-1,0 9 13,-3-2-14,6-10 3,-3 2 3,5 8-1,-2-9 2,0 0-1,5 2-2,-2-4-5,2-3-14,2 2-15,-5-8-29,1-1-23,0-1-30,-1-4-37,-2 0-45,-3-5-43,6 0-36,-6-3-233,0-4-547,0 0 242</inkml:trace>
          <inkml:trace contextRef="#ctx0" brushRef="#br0" timeOffset="107384.0168">14584 7467 69,'0'0'71,"0"0"-5,0 0-3,0 8-3,0-8 3,0 0-6,-8 8 4,2-2 3,-2 1-17,-2-3 3,1 5-1,-2 3 22,-4 0-8,1 1 5,-2 7 6,2 5-20,-5-4 21,5 3-15,-2 4-1,-3-4-3,0 17-1,2-6 1,-4 3-5,6-1-2,-4 0 3,0 0 1,1 2-5,4-4 3,0 3 0,1-6-6,5-6 1,-1 3-9,1-2 0,-3-1-3,8 3-4,-2-3 2,-1-7 5,-1-4-4,6 3-3,-6-3 1,1 0-8,4 0 9,-2-2-1,1-1-2,-2-4-2,-2-1-1,7 0 0,-6-1-4,5-1-4,1-5-1,-2 8-2,-3-5 2,5-3-3,0 0 1,0 10 1,0-10-6,0 0 2,0 0-3,0 0-1,0 5 1,0-5-3,0 0 1,0 0 2,0 0 1,0 0-2,0 0-1,0 0 3,7 4 2,-7-4 0,14 3 7,-2 1 2,4 0-2,5-1-2,7 5 0,-1-4 2,0 7-5,5-3 0,-4-2-4,4 1 1,-1 5 1,-1-5-6,0-2 4,-9 3-2,3-2-1,-4-4-1,1 3 1,-2-4 0,-4 2-1,-5-3 2,3 0 2,-2 0 1,-2-3 1,-1 3 8,0-4-9,1 1 3,-1-4-9,0-1 4,2 1-1,-2-5-2,-2-1 5,3 0-2,2 2-4,-3-3 0,7 0 1,-3 2 0,-1-4 0,0 2-3,2 5 1,-5-1 3,0-1-2,-2 3 0,-1 1 3,-2 1-3,2-4 4,-4 4-2,-1-1 0,0 0-3,0 7 4,-6-13-2,-2 4-2,2 0 3,-2 2 2,-6-1-6,-1 1 11,1 0 0,0-4 1,1 4 4,-1 5 13,6-3 11,2 1 4,-4 0 3,6 0 1,4 4-2,-15-4-2,14 1 14,1 3-14,-10-2-4,10 2-6,0 0-13,0 0 2,0 0-6,0 0 0,-17 10-7,15 0 5,-2 3-14,0 3 6,3 9 1,-4 3-2,4 1-1,-3 10 1,3-8 1,2 10 0,3-1-1,2 1 7,-6 1-5,5 0 2,1 0 2,-1-4-8,1 5 6,2-5-2,-2-9 4,1-3-4,0 13 1,0-11 12,1 2-19,-2-4-4,0-7-3,-1 1-39,-2-5-29,0 1-25,-3-9-27,0 2-32,0-2-43,4-1-45,-4-6-277,0 0-561,0 0 249</inkml:trace>
          <inkml:trace contextRef="#ctx0" brushRef="#br0" timeOffset="108139.8727">15499 7946 100,'-5'-4'131,"5"4"-1,-3-6-14,-2 3-10,5 3-8,-16-7-4,5 7-7,2 0-9,9 0-2,-27 2-4,13 1 1,-7 2-14,7 4 3,-3 0 4,2 2-10,-4-3-5,7 10-11,-6-3 3,7 3 1,2-3-3,-4 8-2,5-2 2,0-2-7,4 1-2,2-1-6,-3 4 0,9 1-5,-1-4 1,1 4-1,7-2-3,-1-2-1,4 0-3,2 2 4,0-3-6,3-1 2,1 4-3,1-6 1,3 3-6,-4 2-1,1-2 3,-1 2-4,-2-5-3,1 2 6,-4-1-3,-2 0 2,0-3-4,2 7 1,-4-7-6,1 5 6,0 1-4,-1-6 2,-3 3 1,-2-3 0,-2 0-1,-3-3 3,2 0 5,-1-2 5,-2 0 6,0 0 9,-2-2 3,-4 2 7,0-3-2,-2-3-3,0 4 2,0-6-3,-5 2-1,1-3 4,-1-3 5,-1 3 8,-2-1-4,-3-8-2,5 1 5,0-4-3,4 0 0,-2-3 5,4-3-9,1-7-6,3-2 2,2-2-5,4-8-4,-2-3-4,6-6-1,3 6-4,1-4-2,-4 6-2,-3 1 0,4 7 0,-1 6 2,-4 5 9,2 3 5,-2-2 5,-2 3-4,0 5 10,0 0-11,0-2-1,0 4 4,5 1 2,-5-3-5,0 4-1,3-3-1,0 1-5,-1 0-2,4 1 1,0-5-1,-3 1-3,4 3-7,1-3 2,1-3-4,-1 0-11,0 0-12,0-5-14,0 2-7,0 1-10,-4-2-15,1 1-7,-2-1-28,-3 1-20,-1 3-24,-1-2-25,-3 4-32,4-3-24,-4 6-191,0 3-444,0-1 196</inkml:trace>
        </inkml:traceGroup>
        <inkml:traceGroup>
          <inkml:annotationXML>
            <emma:emma xmlns:emma="http://www.w3.org/2003/04/emma" version="1.0">
              <emma:interpretation id="{D6ED0C46-0386-45F2-B3C5-3A5725394F9D}" emma:medium="tactile" emma:mode="ink">
                <msink:context xmlns:msink="http://schemas.microsoft.com/ink/2010/main" type="inkWord" rotatedBoundingBox="22345,9610 23102,9635 23077,10371 22321,10346"/>
              </emma:interpretation>
              <emma:one-of disjunction-type="recognition" id="oneOf17">
                <emma:interpretation id="interp85" emma:lang="en-IN" emma:confidence="0">
                  <emma:literal>+</emma:literal>
                </emma:interpretation>
                <emma:interpretation id="interp86" emma:lang="en-IN" emma:confidence="0">
                  <emma:literal>~</emma:literal>
                </emma:interpretation>
                <emma:interpretation id="interp87" emma:lang="en-IN" emma:confidence="0">
                  <emma:literal>v</emma:literal>
                </emma:interpretation>
                <emma:interpretation id="interp88" emma:lang="en-IN" emma:confidence="0">
                  <emma:literal>l</emma:literal>
                </emma:interpretation>
                <emma:interpretation id="interp89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108955.9898">16528 8476 91,'0'0'117,"-10"0"-7,10 0-9,0 0-11,-12 2-9,12-2-1,0 0-12,0 0-4,0 0-5,0 0-8,0 0-6,0 0 1,-10 0 3,10 0 11,0 0-7,0 0 4,0 0 4,0 0 1,0 0 4,0 0 7,0 0-6,0 0 3,0 0 1,0 0-2,0 0-2,0 0-3,0 0 0,0 0-6,0 0 0,0 0-8,0 0 1,0 0 4,0 0 1,0 0 3,24 5 1,-12-6 1,7 6 0,-1-5-8,2-4 1,9 4 0,-1 0-5,5-1 2,12-1-1,-3 2-3,1-2-2,-2 0-4,7-3-6,-15 5 3,-3 0-7,0-3 0,-2-2-4,1 3 1,-2-2-5,-12 3 2,4 0-2,2 1-2,-7-2-1,-1-1-3,-5 3 0,1 0-1,-9 0-2,13-4 1,-13 4-2,12-3-2,-5 2 0,-7 1-6,0 0-17,9-3-21,-9 3-24,0 0-24,11-3-29,-11 3-22,8 0-22,-8 0-25,11-2-22,-11 2-205,10 4-438,-10-4 194</inkml:trace>
          <inkml:trace contextRef="#ctx0" brushRef="#br0" timeOffset="109652.0816">16961 8200 22,'0'-9'135,"0"2"-5,-2-1-4,2 8-2,-3-11 0,1 7-3,1-4 6,1 3-4,-3-2-1,1 1 2,2 6 5,-1-8-2,1 8-2,-2-7-15,2 7-10,-3-7-15,3 7-6,0 0-11,0 0-3,-7 26 6,7-12 0,0 9 0,-1 8-4,-1 1-5,4 8-5,-2 0 2,-2 2 3,2 5-4,0-5-6,-1 2-2,1-7-7,-5 3-4,7-3-3,-2-7-2,3-1 0,-2-2-21,2 2-25,2-1-28,2-4-44,-4 1-53,8-10-59,-2-1-234,9-2-465,-1-1 206</inkml:trace>
        </inkml:traceGroup>
        <inkml:traceGroup>
          <inkml:annotationXML>
            <emma:emma xmlns:emma="http://www.w3.org/2003/04/emma" version="1.0">
              <emma:interpretation id="{1148192E-9CD4-4AC2-A09C-7339029A8F7E}" emma:medium="tactile" emma:mode="ink">
                <msink:context xmlns:msink="http://schemas.microsoft.com/ink/2010/main" type="inkWord" rotatedBoundingBox="24134,8727 31094,8961 31033,10792 24073,10559"/>
              </emma:interpretation>
              <emma:one-of disjunction-type="recognition" id="oneOf18">
                <emma:interpretation id="interp90" emma:lang="en-IN" emma:confidence="0">
                  <emma:literal>(-9.81)x5</emma:literal>
                </emma:interpretation>
                <emma:interpretation id="interp91" emma:lang="en-IN" emma:confidence="0">
                  <emma:literal>(-9-81)x5</emma:literal>
                </emma:interpretation>
                <emma:interpretation id="interp92" emma:lang="en-IN" emma:confidence="0">
                  <emma:literal>(-9'81)x5</emma:literal>
                </emma:interpretation>
                <emma:interpretation id="interp93" emma:lang="en-IN" emma:confidence="0">
                  <emma:literal>(-981x5</emma:literal>
                </emma:interpretation>
                <emma:interpretation id="interp94" emma:lang="en-IN" emma:confidence="0">
                  <emma:literal>(-9-8)x5</emma:literal>
                </emma:interpretation>
              </emma:one-of>
            </emma:emma>
          </inkml:annotationXML>
          <inkml:trace contextRef="#ctx0" brushRef="#br0" timeOffset="110537.1307">18710 7717 112,'0'0'144,"-8"-3"11,8 3-19,-9-3-2,9 3-7,-17 6 19,2 1 6,-4 6 6,-3 7 7,-11 7 0,1 5 7,-7 6-12,9 5 6,-3 2-2,4 0-6,-12 20-7,13-15-9,4-1-20,-4 21-4,9-17-8,4-1-9,7 1-8,4-1-10,2 4-3,8-2-9,4-4 13,14 17-21,1-15-7,3-4-6,7-3-20,19 8-25,-16-13-48,23 6-39,-16-14-69,7 2-73,0-5-62,3-13-213,-6-7-538,-6-4 238</inkml:trace>
          <inkml:trace contextRef="#ctx0" brushRef="#br0" timeOffset="111203.6056">19058 8360 132,'-8'1'141,"-5"-2"-2,13 1-1,-14 1-9,3 2-2,11-3 5,-11 3 4,11-3 2,-9 1 3,9-1-2,0 0 0,0 0-5,-13 0-4,13 0-7,0 0-6,0 0-6,0 0-9,0 0-9,0 0-3,0 0-8,0 0-2,44-1-6,-23 2-2,10-1-2,6 0-6,7 0-4,2 0-18,0 4-2,1-1-4,-3-3-1,-3 4-6,-9-3 0,-2 2-3,-8-3-3,-3-3-2,-2 3-2,2-1-3,-4 1-1,0-2-19,-7 2-14,3-2-22,-11 2-19,13 0-31,-8-3-34,-5 3-32,9-5-51,-9 5-238,3-6-481,-3 6 213</inkml:trace>
          <inkml:trace contextRef="#ctx0" brushRef="#br0" timeOffset="111756.9689">20509 8024 14,'-41'-11'178,"1"-3"-12,-2 7 3,-3 0-3,4-2-6,0 1-8,11 8-12,2 0-16,-1 4-4,2 1-10,0 5-14,1-3-11,5 5-9,5-1-8,2 1-3,1 2-5,5 4-2,-1-3-4,3 4-5,6-2-5,3 2-4,9 3-4,-4-4-4,5-5 0,9 8-4,-1-3-3,7-7-15,1 3-11,2-9-4,-1 0-6,3-2 1,-1-6 2,-11-2 0,4-1 2,-3-9 2,-6 4-4,-5-5 1,0-1 4,2 3 3,-6-3-6,0 1 6,-1-1 5,-4 2 1,4 4 3,-3 1 16,-3 0 11,3 3 4,-1 1-1,-2 2-6,5 0-5,-5 4-9,1-7 3,-1 7-4,0 0-3,8 19-1,3-5 10,-1 7 1,2 4 9,-4 3 5,11 9 0,-9 1-4,-4 2-5,5 0-8,-8 1 1,-3 0-3,7-4 2,-6 3-3,4-2-2,-5-8-1,0-2-1,0 3 0,0 1-4,-2-8 3,-2 1 1,2 1-10,2-8-11,-6-4-27,4 1-42,-1-3-41,0-5-52,3-3-70,-5 0-162,5-4-431,0 0 191</inkml:trace>
          <inkml:trace contextRef="#ctx0" brushRef="#br0" timeOffset="111940.6173">20980 8352 96,'8'-14'200,"1"-1"-19,-1-3-19,0 3-13,-2-3-22,4 0-21,-2 4-36,-2-3-44,2 3-53,1 3-55,-1 0-86,0 5-182,-2 1 80</inkml:trace>
          <inkml:trace contextRef="#ctx0" brushRef="#br0" timeOffset="112524.9708">21609 7917 98,'-7'-8'141,"1"4"8,-2-1-9,0 2-13,-1-3-19,-2 5-12,1-1-11,-2 5-7,-3 1-9,1 3-3,-2 0-7,4 5-6,-7 6-6,5-4-4,-1 6-3,1 1-9,6 5 6,-1-1-9,4-1 3,0 1-3,5-2 4,0-4-5,7 6 0,-4-2-1,8 0 2,1-3-2,1 2 3,-3-3-5,4 3-1,0 0-3,7-1 2,4-1-5,-5 4 2,3-1-5,3 6-1,-7-8-3,-4 4 4,2-5 0,-1 1-3,0 1-2,-10-7-2,2 3 3,-2-1-4,0-1-4,-2-5 1,-1 1 1,-6-4 1,3 4-2,3-5 4,-6-1-2,3-1 2,-4 1 0,-2-2 0,-2 0-1,-4-1 2,12-3 2,-26-3 14,9-4 10,0 2 8,-2-4 3,3 2 16,2-6-3,-4 2 16,4-2 5,3-2-4,0-3-8,3-1 0,2-8-2,4 0-4,4-5-8,2-8-1,3 2-3,1-1-7,-2 10-1,3-8-5,-2 8 10,1-1-3,3 4 4,-2 2-7,-1 1-2,3 5-2,-5 2-1,2-2-4,2 3-7,-2-1 2,-2 3-5,2 0-1,1-1-4,-4 5-1,1-3-6,-1 4-15,-2-7-26,4 8-32,-4-4-27,-2 3-40,1 5-52,-4-8-53,1 3-229,1 8-502,-10-10 222</inkml:trace>
          <inkml:trace contextRef="#ctx0" brushRef="#br0" timeOffset="112888.7882">22247 7950 47,'0'0'213,"-4"-5"2,4 5-10,-2-9-13,2 9-15,-3-3-17,3 3-21,0 0-12,0 0-13,0 19 2,-3-5-11,3 7 9,3 9-8,0 8-17,3 8-10,-1-2-6,-3 2-5,-2-3-4,3 3-9,-5-2-7,2-1-2,-1 0-3,1-3-8,0-8 1,0-2 1,-2 0-15,-1-5-10,1-4-25,-2-2-32,-1-3-47,-2-4-54,-2-5-71,1 0-154,0-3-402,-1-6 179</inkml:trace>
          <inkml:trace contextRef="#ctx0" brushRef="#br0" timeOffset="113232.3963">22329 7351 64,'26'19'166,"-14"-6"-8,7 6-1,7 11 3,0 4-10,8 6-1,-4 5-2,9 18-2,-1 4-13,-5 10 2,4 0 4,-4 4-2,-6-4-4,4 10-14,-9-2-7,5-1 0,-6 4-13,-8-8-6,-10 4-8,-3-10-13,-10-2-2,-9-3-7,3-17-7,-4-5-1,-4-2-7,-1-4 0,-2-1-5,2 0-6,-5-8-1,-2 0-8,10-14-15,-5 0-23,0-10-57,7-6-58,-1 0-77,-3-9-253,5 5-493,5-5 219</inkml:trace>
          <inkml:trace contextRef="#ctx0" brushRef="#br0" timeOffset="115762.6786">23572 8050 98,'0'0'161,"0"0"3,0 0-3,0 0-5,0 0-10,9-4-16,-9 4-15,0 0-8,0 0-14,6 9 4,-2-7 3,2 5-4,2 0-11,4 4-1,3 2-2,-1 1-8,2 6-13,4 1-3,9 8 0,-9-7 2,10 9-3,3 1-7,7-2 1,0 4-7,-1-5-3,4 1-5,-1 0-4,1 2-1,0-5-4,-2-2-12,-5-3-11,-9-3-30,-2-4-24,-3-1-28,-6-4-18,-2-3-27,1 3-20,-7-4-29,-2-6-143,-6 0-341,0 0 152</inkml:trace>
          <inkml:trace contextRef="#ctx0" brushRef="#br0" timeOffset="116028.8682">24118 7936 61,'0'0'172,"-14"0"-16,14 0-8,-14 3-10,6 4 21,-5 6-8,2-2-10,-6 11 2,3-1-6,-7 4-11,-1 8-9,2 1-7,-3 6-9,-3-4-10,-1 6-9,-3-7-4,8 7-9,-7-4-11,2-1-2,0 0-8,-1 0-25,0-6-37,10-3-55,1-9-71,-1 4-217,7-8-387,5-8 171</inkml:trace>
          <inkml:trace contextRef="#ctx0" brushRef="#br0" timeOffset="116416.2284">24749 7924 128,'0'0'176,"-13"-3"2,13 3-6,0 0-7,-6-2-13,6 2-8,0 0-12,0 0-16,0 0-10,0 0-10,19-10-9,-3 6-10,4 2-7,7 1-8,3-3-5,4 4-4,8 0-6,2 0-7,-9-1-6,6 2 1,-12 1-4,1 1-1,-10-3-7,6 2-3,-11 0-4,4 1-4,-8-3-2,0 3-11,-1-3-9,-10 0-4,14 0-14,-14 0-21,11 3-10,-9 0-28,-2-3-37,0 0-50,6 2-114,-6-2-311,0 0 139</inkml:trace>
          <inkml:trace contextRef="#ctx0" brushRef="#br0" timeOffset="116894.7298">24670 7953 112,'-9'12'115,"1"0"-16,0 4-3,0 0-20,-3-1-2,3 0-7,-2 3 14,3-3-2,0 2-17,-1-2-5,-1 1-5,4-4 4,2 2-1,0-3-10,3 0 5,0-3-7,0 3 0,0-4-4,1 0 7,1-1 1,3 0-4,1 1 1,0-4-3,2-1-1,5 0 0,3-1-5,4-1-2,9 4-1,1-8-1,1 3-6,1 1-5,1-2-5,2 4 3,-5-1 2,6 3-11,-4-4 0,-4 0 0,-4 7 3,-3-5 1,1 3-4,-10-2-6,4 6 6,-2 1-7,1 1 2,-3 0 7,-4 1 5,5 2 1,-7 0-12,0-1 14,-4 3 8,4 0 3,-4 3 1,3-3 6,-5 3 3,-5 1-4,3-1 5,-4 0 3,-2 3-3,-5 0 2,-1 0-4,0-1-1,-7-2-3,-5 0-1,-6 4-4,0-7-2,-4 1-6,0-1-1,-5-3-19,-2-2-48,2-8-65,11-2-85,-11-3-178,6-4-406,-3-12 180</inkml:trace>
        </inkml:traceGroup>
      </inkml:traceGroup>
    </inkml:traceGroup>
    <inkml:traceGroup>
      <inkml:annotationXML>
        <emma:emma xmlns:emma="http://www.w3.org/2003/04/emma" version="1.0">
          <emma:interpretation id="{42E68262-36B0-4DD5-A453-1DB3BE7D2465}" emma:medium="tactile" emma:mode="ink">
            <msink:context xmlns:msink="http://schemas.microsoft.com/ink/2010/main" type="paragraph" rotatedBoundingBox="17389,11765 28860,11545 28917,14484 17445,1470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C5A95C3-CFF3-4966-9D96-03AC688C68F2}" emma:medium="tactile" emma:mode="ink">
              <msink:context xmlns:msink="http://schemas.microsoft.com/ink/2010/main" type="line" rotatedBoundingBox="17838,11688 26197,11602 26209,12726 17850,12811"/>
            </emma:interpretation>
          </emma:emma>
        </inkml:annotationXML>
        <inkml:traceGroup>
          <inkml:annotationXML>
            <emma:emma xmlns:emma="http://www.w3.org/2003/04/emma" version="1.0">
              <emma:interpretation id="{963E8C20-8DA2-488B-A40F-3CC95C7134CB}" emma:medium="tactile" emma:mode="ink">
                <msink:context xmlns:msink="http://schemas.microsoft.com/ink/2010/main" type="inkWord" rotatedBoundingBox="17840,11848 18489,11842 18494,12345 17845,12351"/>
              </emma:interpretation>
              <emma:one-of disjunction-type="recognition" id="oneOf19">
                <emma:interpretation id="interp95" emma:lang="en-IN" emma:confidence="0">
                  <emma:literal>=</emma:literal>
                </emma:interpretation>
                <emma:interpretation id="interp96" emma:lang="en-IN" emma:confidence="0">
                  <emma:literal>#</emma:literal>
                </emma:interpretation>
                <emma:interpretation id="interp97" emma:lang="en-IN" emma:confidence="0">
                  <emma:literal>E</emma:literal>
                </emma:interpretation>
                <emma:interpretation id="interp98" emma:lang="en-IN" emma:confidence="0">
                  <emma:literal>I</emma:literal>
                </emma:interpretation>
                <emma:interpretation id="interp99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118452.779">12008 10810 149,'0'0'220,"4"9"-9,1-5 2,3 0 2,0 0-7,5 1-5,4-5-14,4 2-19,-1-1-14,10-2-15,5-2-15,6-5-14,3 5-12,2-1-8,2 1-22,-6-2-28,4-2-30,1 1-36,-17 5-36,2-4-33,-2 3-49,-1-6-47,-11 2-165,0 2-383,-1-4 170</inkml:trace>
          <inkml:trace contextRef="#ctx0" brushRef="#br0" timeOffset="118204.6033">12189 10335 67,'-12'0'134,"12"0"-11,0 0-8,0 0-2,0 0-1,-8 4-11,8-4-4,0 0-5,0 0-4,0 0-1,0 0 17,0 0-6,0 0 1,0 0-9,0 0-2,0 0 1,0 0 11,14 8-5,-3-6-3,-1 1-7,7-2-3,0-1-8,4 0-5,0 1-5,7 3-7,2-4-6,2 1-6,-1 1-25,12-2-26,-13 0-27,-5 4-33,4-4-32,-2 0-28,-7-4-43,-4 8-171,-2-4-366,5 0 162</inkml:trace>
        </inkml:traceGroup>
        <inkml:traceGroup>
          <inkml:annotationXML>
            <emma:emma xmlns:emma="http://www.w3.org/2003/04/emma" version="1.0">
              <emma:interpretation id="{96165DB0-552B-4975-8798-FD1A7AB51496}" emma:medium="tactile" emma:mode="ink">
                <msink:context xmlns:msink="http://schemas.microsoft.com/ink/2010/main" type="inkWord" rotatedBoundingBox="19445,11745 23773,11700 23784,12751 19456,12795"/>
              </emma:interpretation>
              <emma:one-of disjunction-type="recognition" id="oneOf20">
                <emma:interpretation id="interp100" emma:lang="en-IN" emma:confidence="0">
                  <emma:literal>3/005</emma:literal>
                </emma:interpretation>
                <emma:interpretation id="interp101" emma:lang="en-IN" emma:confidence="0">
                  <emma:literal>¥1005</emma:literal>
                </emma:interpretation>
                <emma:interpretation id="interp102" emma:lang="en-IN" emma:confidence="0">
                  <emma:literal>31005</emma:literal>
                </emma:interpretation>
                <emma:interpretation id="interp103" emma:lang="en-IN" emma:confidence="0">
                  <emma:literal>3105</emma:literal>
                </emma:interpretation>
                <emma:interpretation id="interp104" emma:lang="en-IN" emma:confidence="0">
                  <emma:literal>310005</emma:literal>
                </emma:interpretation>
              </emma:one-of>
            </emma:emma>
          </inkml:annotationXML>
          <inkml:trace contextRef="#ctx0" brushRef="#br0" timeOffset="148126.3543">13702 10693 57,'-8'-5'85,"8"5"8,-11-1-10,11 1-5,-19-4-3,19 4 2,-11 0-6,11 0-1,0 0-1,-14-2-3,14 2-3,-8 0 2,8 0-7,0 0 4,0 0-8,-8-1-1,8 1-9,0 0 2,0 0-2,0 0 1,-10-1-4,10 1 5,0 0 2,0 0 2,0 0-2,0 0 5,0 0-2,37 4-3,-14-4-3,6 0-4,12 1-1,2-1-4,6-1-4,0 1-4,1 1-1,2-2-3,1 1-2,-1-2-2,-5 1-5,-1 1 0,-14 3-6,1-3 2,-6-2 2,-7 2-2,-2 2 0,-7-2 5,1 0 0,-4 0 5,-2 0 3,-6 0 8,15 0 2,-15 0-1,6 1-4,-6-1-1,0 0 0,0 0-3,0 0 1,0 0-1,0 0-5,-38 0-2,38 0-2,-14 0-1,14 0-1,-11 0-4,11 0-3,-11 0 0,11 0-7,0 0 6,0 0-19,-14 3-22,14-3-31,-10 0-40,10 0-40,0 0-52,0 0-141,-9-4-366,9 4 163</inkml:trace>
          <inkml:trace contextRef="#ctx0" brushRef="#br0" timeOffset="147506.9965">13757 10565 20,'0'0'26,"0"0"4,-6 4-2,6-4 1,0 0-8,0 0 3,0 0 2,0 0-3,0 0 5,0 0-5,0 0 7,0 0-1,0 0 0,0 0 10,0 0-2,0 0 6,0 0-7,0 0 8,0 0 0,0 0 3,0 0-4,0 0-10,0 0-2,0 0 5,0 0-4,0 0 2,-6 2 6,6-2-7,0 0 0,0 0 2,0 0 9,0 0-2,0 0 11,0 0-8,15 10 4,-15-10 1,19 2-2,-4-1 3,5 3 0,1-2 4,1-1-8,8 2 2,-6 1-4,6 0-3,-2 2-4,0-1 0,2-2 0,-1 2 1,3-3 5,-4 2 2,0-1-7,6-1 1,-8 1-9,5 1 0,-3-3-4,-7 0-1,-3 4-2,0-4 3,-5-1-5,-1 1 3,1-2-2,-13 1 5,14 6-2,-6-6 1,-2 1-1,-6-1 2,11 0-1,-11 0-3,0 0-1,13 2 4,-13-2-7,5 1 0,-5-1 0,0 0 0,9 3-1,-9-3 1,0 0-3,0 0 0,11-4-6,-11 4 2,0 0-2,0 0-1,0 0 1,11 1-1,-11-1-2,0 0 3,0 0-3,8 3 0,-8-3 0,0 0-4,0 0 3,0 0-2,14-3-1,-14 3 1,0 0 2,0 0-5,0 0 10,0 0-7,0 0-8,0 0 12,0 0-6,0 0-1,0 0-1,0 0-4,-42 7 0,13-6 1,-5 2-2,-9 5 6,-8-3-2,2 1-1,2 7-1,-2-4-2,-2-2 2,-1 3 1,3-3 0,0-2-5,2 3 7,6-1-1,6 0 0,6-1 1,3-4-2,3 3 1,9-3 2,0-2 2,3 2-3,1 0 6,10-2-1,-14 1 0,14-1 2,-6 3-2,6-3-1,0 0 1,0 0-3,0 0 2,0 0-3,25-11 0,-9 5 1,1 5-2,2-3 1,-4 2-2,5 0 2,1-2-2,-7 2 4,11 0-3,-1-1-4,1 0 3,-4 0 2,-1 1-1,9 2-2,-6-3 2,-4 3-3,2-4 4,-4 3 1,1-3-3,1 2 0,-5-2-1,2 4-1,-5-4 2,1 0 1,-2 4 0,1-2-3,-2 2 2,4 0 2,-5-1-3,0-1 3,-8 2-2,14-3-3,-14 3-3,11 0 4,-11 0-1,6-2 2,-6 2-1,0 0-4,0 0-7,0 0-9,0 0-18,0 0-14,0 0-40,0 0-42,0 0-45,0 0-200,0 0-413,0 0 182</inkml:trace>
          <inkml:trace contextRef="#ctx0" brushRef="#br0" timeOffset="148745.0173">15113 10335 61,'-3'-7'180,"0"0"-3,-3 0 1,6 2-1,0 5-10,-5-6-14,5 6-14,0-5-16,0 5-15,0 0-12,0 0-12,0 0-1,5 19 10,-5-1 3,0 8 0,4 4 8,-2 11-9,1 3-6,0 2 0,-1 1-2,3 4-6,-5-3-4,-5 4-6,5 0-4,0-5-9,6 2-2,-6-4-7,0 6-5,0-7-5,0 1-1,0-7-5,0-3-19,5-3-25,-2-4-38,-3-2-51,0-11-51,5 3-78,-5-10-198,0 2-464,-5-5 206</inkml:trace>
          <inkml:trace contextRef="#ctx0" brushRef="#br0" timeOffset="149211.6991">15605 10702 189,'0'-8'236,"4"1"-12,-4 7-15,2-7-14,0 3-15,-2 4-14,1-11-6,-1 11-13,0 0-15,0 0-8,0-8-9,0 8-15,0 0-12,0 0-11,0 0-8,0 0-6,0 0-6,0 0-2,3 22-5,-3-13-1,0 8-2,0-2-2,0 0-1,2 0-6,0 1-3,1-3-4,-2 1-3,1-1 2,-2-3 1,1-2 1,-1-1 2,4 0 11,-3-2 16,-1-5 13,5 6 14,-5-6-1,0 0-8,0 0-18,11-22-1,-2 11-2,-4-6-5,2-2-1,0-2-7,-3 0 0,2-3-15,-1 4-10,-5 6-36,0-12-30,0 11-18,0 3-26,0 1-37,-3 4-59,-2 0-46,2 3-65,3 4-183,-15 0-520,15 0 230</inkml:trace>
          <inkml:trace contextRef="#ctx0" brushRef="#br0" timeOffset="149790.1961">16654 10324 144,'-3'-3'153,"-3"-2"-11,6 5-16,-13-6-6,13 6-11,-16 3-8,5 1-3,-3 7 19,0 1 2,-4 7-1,-4 6-12,-3 4-6,-4 5 0,9-1-8,-1 9-7,4-2-8,3-1-8,4 2-2,2 0-7,5-1-5,3-3-4,7-10-2,0-1-4,5 3-8,6-7 1,-2 3-6,13-3 1,-4-4-1,2-8-1,-2 1-6,5-6 1,-5-3-1,-4-4 7,6-5-3,-3-3 6,-1-5 6,1 0-4,-8-10 14,4-9-9,-5-5-1,-3-4 0,-4-1-10,-2-7 0,-4 2-4,3-2-5,-10 7-1,2-1-4,-8 0 1,-5 6 2,-3 1-9,5 16 1,0-4-2,-9 4-5,3 0-3,3 4-7,-1 0-37,7 8-37,0 4-47,3 2-46,2 0-39,6 4-210,-8 11-456,8-11 203</inkml:trace>
          <inkml:trace contextRef="#ctx0" brushRef="#br0" timeOffset="150512.7206">17474 10420 173,'0'0'176,"0"0"-3,-4-3-12,4 3-14,0 0-15,0 0-16,12-8-9,-4 5-14,3 2-9,3-3-10,4 1-3,7-4-7,4 1-8,-1 0-2,0-4-9,6 2 0,-3 1-2,4-1-7,-6-2-4,-1 2 0,-1-7-4,-2 4-3,-8 0-2,1 1-1,-4 1-2,-3-5 0,2 6 3,-7-1-6,-1 3-1,-4-4-4,-2 5-1,-4-1 2,-3-2-6,-3 3 1,-5 1-2,1 1-2,-4-1-1,-2 4-1,5 0 0,-4 1 4,-1 2-6,1 0 3,2-1-1,-2 8-1,2-3 1,-2 0-3,2 0 5,-4 10-1,2-3-2,-2 1 2,7-2-2,-4 1-1,4 4 2,4 0 1,-4 2-5,1 0 2,5-1 1,-9 0-3,12 3 1,-2-4 3,2 0 0,2-2 0,0-2 0,8 3 1,-2-4 0,0 2 2,4-3 4,2 2-5,5-2 3,-1-2-3,4 5 3,9-4-4,-7 0-1,5 2 1,-7-1-2,8 7 4,-4-5 0,-1 3-4,-4-3 4,-3 0-8,-1 1 0,4-1 4,-9 2 1,0-1 0,-4-1 7,-2 0 0,-2 3 15,-4-3 8,-2-2 2,-5 2 6,-1-3 2,-3 3 3,-10-2-3,2-1-8,-6 0-3,3-3-7,-13 0 0,-2-1-2,9-3 0,-1-2-4,6-2-13,-1 0-41,2-2-37,3-7-55,9 4-87,2-8-166,4-2-411,-1-10 182</inkml:trace>
        </inkml:traceGroup>
        <inkml:traceGroup>
          <inkml:annotationXML>
            <emma:emma xmlns:emma="http://www.w3.org/2003/04/emma" version="1.0">
              <emma:interpretation id="{C65DFAC6-C9F7-457C-A5F0-AD121F03B7E2}" emma:medium="tactile" emma:mode="ink">
                <msink:context xmlns:msink="http://schemas.microsoft.com/ink/2010/main" type="inkWord" rotatedBoundingBox="24537,11619 26197,11602 26208,12676 24548,12693"/>
              </emma:interpretation>
              <emma:one-of disjunction-type="recognition" id="oneOf21">
                <emma:interpretation id="interp105" emma:lang="en-IN" emma:confidence="0">
                  <emma:literal>this</emma:literal>
                </emma:interpretation>
                <emma:interpretation id="interp106" emma:lang="en-IN" emma:confidence="0">
                  <emma:literal>mls</emma:literal>
                </emma:interpretation>
                <emma:interpretation id="interp107" emma:lang="en-IN" emma:confidence="0">
                  <emma:literal>mis</emma:literal>
                </emma:interpretation>
                <emma:interpretation id="interp108" emma:lang="en-IN" emma:confidence="0">
                  <emma:literal>mrs</emma:literal>
                </emma:interpretation>
                <emma:interpretation id="interp109" emma:lang="en-IN" emma:confidence="0">
                  <emma:literal>mils</emma:literal>
                </emma:interpretation>
              </emma:one-of>
            </emma:emma>
          </inkml:annotationXML>
          <inkml:trace contextRef="#ctx0" brushRef="#br0" timeOffset="152724.4458">18721 10284 47,'0'0'158,"-1"-10"-9,1 10-9,-3-5-6,3 5-2,-4-11-1,4 11-6,-3-2-1,3 2-14,-3-6-1,3 6-11,0 0-1,-5-3-13,5 3-10,0 0-4,0 0-9,0 0-3,0 0-10,0 0-4,15 14-2,-6 1 0,2-2-5,3 7-9,1 3 0,2 3-1,-3-4-3,7 4-3,-9 0 0,1 1-2,-3-1-4,-3 1-1,0-3 2,-1 1-2,-1-2-4,-5-3 7,0-1-3,-3-2-5,-1-1 1,0 2-1,-3-5 2,1 2-1,-2-7 1,5 5-7,-8-6 1,5-2 2,-1 0 2,-1-2 6,2 0 0,6-3 3,0 0 5,-16-3-2,16 3-3,-8-10 3,4 3 2,2-7-2,2 6-4,-5-9 1,5 2-1,7-3 0,-1-1-3,0 0-5,7-2 0,3 2 0,-2 0-2,7 0-3,-7 5-2,8-1 3,-2 1-2,-4 2-3,2 5 5,-1 0-4,0-1-3,1 4 1,-1 4-4,-6 2 3,-4 0 5,-1 6-10,2 1 1,-2-4 5,0 8-2,-4 0 4,4 3-4,-6 2 2,0 0 1,0 0-2,0 5-2,-3-4 0,0 0 2,3-2 1,0 2 4,-2-4-5,2 3-1,0-4 1,-4-2-1,2-1 5,2-3-1,0-1 1,0 0 0,0-7 1,0 9 6,0-9-4,0 0 1,0 0-1,0 0 1,14-17-4,-7 8 2,1-7 0,-2 1 0,2-1-1,0-9 0,4-7-3,1 6 1,-4-1-1,4-3 2,1 2 6,1 3 0,5-10 1,5 4 0,-7 10-4,-2-2 1,2 2 5,-3 9 4,1-2 3,1 6-3,-3 2-1,4 2-1,-1 1-1,-6 2-4,8 5 1,-8 6-3,-2 2 6,-1-1-4,0 6 2,-1 2 2,0 4-2,0 3 1,-2 3 1,-2 0-2,-3-2-1,4 2 1,-4 0-3,0-2 3,-4 3-2,4-1-2,0-2-1,0 1 1,0-5-7,0 7-12,0-9-38,0-2-44,0 0-13,0 0-35,0-3-36,0-4-69,4 0-131,-4-8-410,2 3 182</inkml:trace>
          <inkml:trace contextRef="#ctx0" brushRef="#br0" timeOffset="153001.1839">19725 10131 59,'0'-7'244,"0"-3"-10,1 6-7,-1 4-7,-1-7-16,1 7-16,1-6-19,-1 6-20,0 0-14,0 0-11,0 0-4,0 0-8,-1 27-3,-2-13-10,-4 13-4,3-1-5,-3 10-5,4 9-6,-5-7 13,-1 4-21,1-1-3,-2 4-6,-1-3-6,0 3-7,0 2 2,-1 2-8,-3 2-4,1-3-2,3-1-4,0-1-6,2-3 0,1 2-17,-2-7-10,4 2-26,4 1-25,1-13-41,1-4-27,1-3-39,6-7-41,4-2-50,-2 0-171,4-5-453,-2-5 202</inkml:trace>
          <inkml:trace contextRef="#ctx0" brushRef="#br0" timeOffset="153449.6681">20324 10359 71,'-3'-7'132,"-2"1"-5,-1 0-6,3 2-7,-4 1-12,7 3-4,-14-7 0,3 5-12,1 2 6,-2 4-4,-2 1 10,-4 2-5,-1 2-14,-1 3-7,-1-1-2,1 2-7,-3 3-9,9-4-6,-6 7-3,12-1-3,-6 4-2,4 1-4,1 2-5,7 0 3,2-6-6,8 11-1,0-3-1,4 0-2,3 8-4,5 2-1,2-3-3,-1-1-4,6 0 3,-4 0-2,7-1-3,-4-1 0,-4-8 2,-2 2-1,-2 1 2,-1-4-1,1-2 2,-7-3 4,-2 1 12,-6-3 6,-3 1 1,-6-2-2,-4 0-2,-7-2-3,0-5-1,-12 4 1,-4-4 1,-14-4-12,1-3-11,-3-3-32,1-4-48,7-7-74,2 2-239,18-4-418,9 3 185</inkml:trace>
        </inkml:traceGroup>
      </inkml:traceGroup>
      <inkml:traceGroup>
        <inkml:annotationXML>
          <emma:emma xmlns:emma="http://www.w3.org/2003/04/emma" version="1.0">
            <emma:interpretation id="{03426225-392E-45E3-A1C8-75C1223FBB0F}" emma:medium="tactile" emma:mode="ink">
              <msink:context xmlns:msink="http://schemas.microsoft.com/ink/2010/main" type="line" rotatedBoundingBox="17413,13005 28884,12785 28917,14484 17445,14704"/>
            </emma:interpretation>
          </emma:emma>
        </inkml:annotationXML>
        <inkml:traceGroup>
          <inkml:annotationXML>
            <emma:emma xmlns:emma="http://www.w3.org/2003/04/emma" version="1.0">
              <emma:interpretation id="{D5962DD0-B55D-44D6-8B6B-41B45A74DEE6}" emma:medium="tactile" emma:mode="ink">
                <msink:context xmlns:msink="http://schemas.microsoft.com/ink/2010/main" type="inkWord" rotatedBoundingBox="17422,13510 25049,13364 25071,14468 17443,14614"/>
              </emma:interpretation>
              <emma:one-of disjunction-type="recognition" id="oneOf22">
                <emma:interpretation id="interp110" emma:lang="en-IN" emma:confidence="0">
                  <emma:literal>£1.05mn</emma:literal>
                </emma:interpretation>
                <emma:interpretation id="interp111" emma:lang="en-IN" emma:confidence="0">
                  <emma:literal>£105mn</emma:literal>
                </emma:interpretation>
                <emma:interpretation id="interp112" emma:lang="en-IN" emma:confidence="0">
                  <emma:literal>£11.05mn</emma:literal>
                </emma:interpretation>
                <emma:interpretation id="interp113" emma:lang="en-IN" emma:confidence="0">
                  <emma:literal>£51.05mn</emma:literal>
                </emma:interpretation>
                <emma:interpretation id="interp114" emma:lang="en-IN" emma:confidence="0">
                  <emma:literal>£91.05mn</emma:literal>
                </emma:interpretation>
              </emma:one-of>
            </emma:emma>
          </inkml:annotationXML>
          <inkml:trace contextRef="#ctx0" brushRef="#br0" timeOffset="179553.3674">15382 12295 63,'-14'-4'142,"6"3"4,-5 1-1,-1 1-17,4 3-5,-5-1-7,4 2-12,-7 6 21,-2 3-1,-2 5-2,3 4-5,0 2 5,3 1-7,2 0-11,-1 1-7,1 12 4,1 2-4,6-1-8,2-9-8,5-5-7,-2 6-8,4-2-4,4-3-3,2-2-2,6-3-4,4 0-5,-3 0-1,8-8-3,2-2-13,-5-7-3,6-5 0,4 0 0,-11-3 1,9-6 1,-1-5 5,-2-1 0,1-6 3,0-10-2,-3-3-7,2-5-1,-5-3-1,-5-6-5,-3 2 1,-2-1-3,-2 3 0,-4 3-1,0-2 1,-6 7-7,0 10-2,-2 1-1,-4 1-6,1 6-2,0 2-9,-3 2-26,1 2-34,-2 4-53,-2 1-55,2 0-59,-3 3-217,6 2-487,1-5 216</inkml:trace>
          <inkml:trace contextRef="#ctx0" brushRef="#br0" timeOffset="180130.7795">16115 12066 94,'0'0'139,"11"-4"1,-11 4-21,8-1-8,-8 1-11,13-2-1,-5 2 0,3 0-12,-2 0-5,-9 0-12,26 0 0,-15-4-6,6 4-10,-1 4-9,-5-4 3,0 0-10,3 0-2,-3 0 3,-11 0-4,16 2-5,-10-2-8,-6 0 3,13 0 3,-13 0 1,0 0 9,11-2-6,-11 2 2,6-4-3,-6 4 0,0 0 8,0 0-5,8-3 0,-8 3-3,0 0 2,0 0-4,0 0-1,0 0 0,0 0-2,0 0-10,0 0 4,-39 9-2,20-2-1,-5 5-4,-4 0 1,-4 3 1,2 0-6,-9 7 4,4 3 3,6-9 0,4 2 1,1 4-4,7-4 4,0 2-2,2 0 1,6-4-2,1 3 2,5-2 1,3 0 3,0 4-1,6-2-1,4-3 2,1 1-2,11 5-2,1-7-1,15 8 3,3-3-4,-3 2 3,4 5-4,5-3 0,-9 2 3,6 3-3,-4-4 1,-6 5-1,1-2-2,-13-8 3,-1 5-1,-10-10 2,0 8 3,-8-5-1,-6-2 1,-5 1-1,-8 1 1,-11 1-2,-7 3-4,-1-4 0,-5-2 0,-1-7-5,-1 0-27,0-5-48,0-1-50,7-7-58,2-2-244,4-7-455,6 0 201</inkml:trace>
          <inkml:trace contextRef="#ctx0" brushRef="#br0" timeOffset="180433.9">16695 12088 21,'8'-1'186,"-8"1"-9,6-3-1,-6 3-10,0 0-14,12-3-10,-12 3-11,11 0-13,-11 0-8,12-4-13,-4 1-5,0 2-13,11-2-5,-3 1-9,3 1-6,1 0-8,10-3-29,2 3-38,0 1-45,17-2-39,-2-2-73,5-1-89,2 2-283,-4-3 126</inkml:trace>
          <inkml:trace contextRef="#ctx0" brushRef="#br0" timeOffset="181188.0387">17421 12226 20,'0'0'186,"6"-8"-13,0 8-12,-6 0-15,0 0-13,16 5-12,-5 1-12,-3 4-10,-2 2-9,4 3-10,3 8-5,-1-2-8,-4 4-5,0-2-7,0 7-6,3-3 0,-5-1-2,1 2-10,-3 1-3,3-2-2,1-2-3,-4-6-3,3-1 2,-3 1-7,-2 0-2,1-9 2,0 2 3,-3-3 3,3-3 19,-3-3 15,0-3-3,0 0 5,0 0-6,0 0-2,0 0-3,5-25-5,-2 13-4,0-5-3,-1 0-3,8-8-3,-6 0-6,4 1 3,3-2-9,0 1-2,-1-1-2,-2 11 0,0-5-4,1 7-2,2-5 1,-1 7-4,-2 1-5,1 3 1,2 2 3,2 0-2,-4 2-5,12 3 0,-2 0 0,-4 6 1,3 1-1,-7-2 2,6 7 4,-7-1-10,4 4 2,0-4-1,-1 7 2,-4-6-2,2 5 1,-3-1 1,2-4-4,-1 4 2,-4-4-1,0 3 1,-4-4-2,4 0 1,-3-4 0,-1-3 0,2 0 9,1 0-6,-4-4 0,0 0 3,0 0 5,0 0-2,0 0-2,0 0 0,-4-18 6,4 10-3,4-8 4,-4-1 0,4 1-2,1-3 3,3-6-3,0 10-2,1-3-5,9-4 2,-7 7 4,3-2-1,7 1 0,-1 4-1,2-2 0,-1-1 4,-1 6-2,1 7 0,-2-4-6,-2 5 3,1 1-3,-4 3-1,-3 3 5,-2 2-2,1 3 6,-2 2-5,-3 4 1,-4 0-3,4 7 2,-2 4-2,-3-2 3,2 1 1,-4 0-6,0 5 3,2 5-5,0-10-12,2 0-29,-2 1-36,0-4-31,0-3-52,0-8-41,0-1-206,0-5-440,-2-2 196</inkml:trace>
          <inkml:trace contextRef="#ctx0" brushRef="#br0" timeOffset="181617.3446">18706 11884 60,'0'-9'201,"0"9"-2,0-8-9,0 8-6,-4-5-16,4 5-17,0 0-18,0 0-9,0 0-6,0 0 6,0 0 1,-3 29-2,6-11-8,-6 6 8,3 6-1,-3-1-15,0 12-9,-2 0-5,-1 2-2,-2 3-4,-5-2-7,2 5-1,-3-3-10,0 3-7,0 1-2,1-1-9,2 6-1,-2-3-5,1-3-7,5 2 6,2-5-9,2-3-7,2-5 0,1 2-10,0-12-17,1 0-28,4-4-28,-3-8-44,2 2-43,4-11-59,0 1-61,2-4-178,2-8-477,3-4 212</inkml:trace>
          <inkml:trace contextRef="#ctx0" brushRef="#br0" timeOffset="181861.4718">19134 12101 3,'0'-9'112,"-2"2"-6,2-3-12,-4 5-9,2 1-6,-3-3-7,-3 3-6,2 1 4,6 3-9,-11-2-6,11 2-3,-14 5 17,4 2-7,2 1-2,-4 6-1,4-2-10,-3 3-3,4 3-10,-1-1 0,2 0-2,0 5-3,-1-1-5,6 6 1,1-2 5,0 0-9,3 2 1,5 3 0,6 7 0,-4-4 6,4-2-14,3 6 9,1-2 6,5-1 7,0-3-1,2 2 3,-8-9-8,1 3 2,-4-6 1,-6-6-4,0 1 0,-2-7 2,-5 3-1,4-4 0,-8-1-2,0 1 0,-3-5-5,-4 2 0,-3-5-3,-7 0-3,-1-1-24,-7-8-41,1-1-80,0 0-202,5-5-356,8 0 158</inkml:trace>
          <inkml:trace contextRef="#ctx0" brushRef="#br0" timeOffset="175907.4501">11646 12206 70,'-8'4'122,"8"-4"-5,0 0-1,0 0 3,1 8 0,-1-8 6,0 0-2,8 11-4,-6-8 4,3 2 4,1-2 6,0 1 8,1 2-1,1-1-9,-1-2-8,3 2-9,1-2 0,6 0-7,4-2-12,1 3-6,13-4-4,-2 2-9,14-2-7,-1-2-7,6 0 4,-3 0-17,5-2-15,5 1-17,-9 2-22,-4-3-24,0 4-20,-3-2-34,-10 2-27,-5 0-29,-3 2-33,-4-4-218,-7 4-422,0-2 187</inkml:trace>
          <inkml:trace contextRef="#ctx0" brushRef="#br0" timeOffset="176217.6715">11652 12703 48,'-9'6'132,"-2"-2"-14,0 0 6,3 2 0,1-1 1,4 0 6,0 2-2,3-7 15,3 9-2,3-5 9,2 1-1,7 2-3,2-4 1,11 1-7,4-3-10,12 1-4,-1-1-14,-2-1-5,2 4-10,-1-5-11,1-3-8,0 2-5,-12 2-5,-4-1-7,-2 1-8,-2-3-10,-3 3-23,-1-1-23,-5-2-20,-4 3-34,1-4-40,-2 8-38,1-8-41,-10 4-30,9 0-184,-9 0-421,13-3 187</inkml:trace>
          <inkml:trace contextRef="#ctx0" brushRef="#br0" timeOffset="178661.7356">13779 12022 136,'0'-5'131,"-4"-1"-12,0 2-2,3-2-1,1 6 2,-6-10 0,-1 7 3,4-1 3,3 4-6,-3-7-2,3 7-9,-6-6-17,6 6-8,0 0-6,0 0-6,0 0-12,0 0-4,0 0 7,-8 18 9,5 0 0,-1-3-3,4 13 11,4 3 10,-8 10-6,4 7 3,0-5-11,4 0 3,-1 0-9,0 2-6,2 5 6,-1-8-3,1 9-12,-2-7-1,-3 3-2,7 0-6,-6-7-6,4 8 7,-4-11-12,3 6 0,-4-3-8,3 2-5,-2-12-9,-1 1-11,0-6-30,0-1-46,0 0-57,0-6-81,-1-3-67,1-4-145,-7-6-462,6-2 204</inkml:trace>
          <inkml:trace contextRef="#ctx0" brushRef="#br0" timeOffset="179056.0152">14438 12485 139,'0'0'166,"0"0"7,0 0-10,0 0-5,0 0-8,0 0-12,7 16 1,-7-16-3,0 0-4,0 0 4,-5 9 1,5-9-1,0 0 2,0 0 3,0 0 6,0 0 4,0 0 7,0 0 5,0 0-8,0 0-17,14-15-13,-14 15-9,0-15-10,5 4-16,-3 0 0,-2-4-14,4 1-3,-4 6-6,2-7-6,-2 5-11,1-2-9,-1 3-6,0-1 4,0-1-5,0 4-9,-1 0-33,1 2-18,0 5-43,-6-12-45,6 12-52,0 0-49,0 0-57,0 0-270,0 0-588,0 0 261</inkml:trace>
        </inkml:traceGroup>
        <inkml:traceGroup>
          <inkml:annotationXML>
            <emma:emma xmlns:emma="http://www.w3.org/2003/04/emma" version="1.0">
              <emma:interpretation id="{9CBC98E1-B6C5-41B5-996D-7C460EE0F2C6}" emma:medium="tactile" emma:mode="ink">
                <msink:context xmlns:msink="http://schemas.microsoft.com/ink/2010/main" type="inkWord" rotatedBoundingBox="26437,12832 28884,12785 28917,14484 26470,14531"/>
              </emma:interpretation>
              <emma:one-of disjunction-type="recognition" id="oneOf23">
                <emma:interpretation id="interp115" emma:lang="en-IN" emma:confidence="0">
                  <emma:literal>(N)</emma:literal>
                </emma:interpretation>
                <emma:interpretation id="interp116" emma:lang="en-IN" emma:confidence="0">
                  <emma:literal>(x)</emma:literal>
                </emma:interpretation>
                <emma:interpretation id="interp117" emma:lang="en-IN" emma:confidence="0">
                  <emma:literal>(k')</emma:literal>
                </emma:interpretation>
                <emma:interpretation id="interp118" emma:lang="en-IN" emma:confidence="0">
                  <emma:literal>ex)</emma:literal>
                </emma:interpretation>
                <emma:interpretation id="interp119" emma:lang="en-IN" emma:confidence="0">
                  <emma:literal>(x}</emma:literal>
                </emma:interpretation>
              </emma:one-of>
            </emma:emma>
          </inkml:annotationXML>
          <inkml:trace contextRef="#ctx0" brushRef="#br0" timeOffset="182519.9595">21117 11565 96,'0'0'112,"-14"-1"-3,14 1 1,-21 3 9,7 5 13,-8 6-2,-5 1 3,-7 10 1,2 9 10,-3 3 5,0 4 10,5 6-13,-11 17-7,2 0-7,4 1 4,7-17-15,1 17-2,8-12 5,1 0-19,2 17-13,10-18-5,3 1-6,5 1-10,5 22-1,6-8-8,8-1-7,-4-17-3,8-4-7,-1-2-3,8-3-11,-1-5-25,2-5-28,2-2-50,3-3-49,2-8-52,2-8-69,3-5-194,0-10-472,1-9 209</inkml:trace>
          <inkml:trace contextRef="#ctx0" brushRef="#br0" timeOffset="183701.1549">21577 12146 113,'0'0'162,"0"-7"-10,2 0-15,-2 7-7,0 0-11,0 0-12,0 0-2,0 0 1,0 0-7,0 0-3,20 14-5,-17-5 5,5 7-5,3-2 0,-1 0-11,1 5-4,5 2-4,-2 3 1,0-3-3,4 4-8,-1-2 3,-3 3-11,7 10-4,-7-12-6,2 0 5,4 12-10,-1-13 0,0 1-5,-5 2-5,2-4-3,0 0 2,1-3 8,-1 2-1,-2-5-5,-1-2-1,-2 1-2,-1-5-4,-2 2-4,-2-5-3,-1-2 10,1 4 3,0-4 6,-1 0 14,-2-2 7,0 3 8,1-5 10,-4-1 11,7 6-16,-7-6 3,0 0 0,15-2-1,-15 2-4,12-5 2,-1 3-5,-6-2-5,8-2-11,-5-1-1,4-3-8,3-5 2,-1 1 4,5-8 3,1-3-20,1-1 4,4-4 0,2 0-1,0-3-2,3-4-6,3-2 7,-3-1-10,2-3-5,-1 6-1,-2 3-7,-4 2 4,-8 9 4,-4 8-4,0 0-5,-4 5-3,-1-2-9,-2 4-23,-1 4-21,-2-3-29,2 0-33,-3 3-40,-2 4-26,0 0-22,0 0-45,0 0-59,0 0-194,0 0-538,-24 15 239</inkml:trace>
          <inkml:trace contextRef="#ctx0" brushRef="#br0" timeOffset="183165.7849">21917 11512 61,'0'-4'147,"0"4"2,5-7-11,-5 7-9,1-8-12,-1 8-11,0 0-10,0 0-13,0 0-9,0 0-6,0 0-12,0 0-3,0 0 0,0 0-4,-1 24-1,-2-16-5,3 7-3,0 2-7,-2 1 2,2 3-3,-2 2-1,2 3-1,0 3-1,-3-2 5,6 2 8,1 1 4,-1 7-4,1-1-1,3 3-1,-1-6 0,0 4-2,2-1-6,-3 1 1,-2-5 2,0-2-2,-1 10 3,0-2-3,-2-7 3,-2-4-5,-3 0-2,5 2-1,-3-3-3,-2 0 0,-1-3-4,-2 3-3,5-11 4,-2 3-3,-1 4-3,3-6-3,-4-2 0,4 4 2,0-4-3,-2-6-4,4 3 0,-4-4 0,3 5 3,2-5-4,-1 4 0,2-4 0,-1 0 1,-1-2-1,2 2-1,-1-7-3,0 0 0,0 0-2,0 8 0,0-8-2,0 4-10,0-4-9,0 0-13,0 0-33,0 0-44,0 0-28,0 0-39,0 0-170,0 0-375,0 0 167</inkml:trace>
          <inkml:trace contextRef="#ctx0" brushRef="#br0" timeOffset="184215.5197">22467 11285 8,'13'0'155,"-13"0"2,15 9-14,-2-1 0,1 5 3,7 5-10,-1 5 9,4 18-2,1-1 4,2 5-6,8 22-3,3-6-3,-3 6 2,-5-3-20,4 7 1,1-1-6,-2-5-4,-3 5 4,7-2-7,-6 0-5,-7-15-1,5 15-1,-17-14-7,4 14 0,-7-14-1,-5-3-1,-11 5 18,-1-6-11,-6 0-4,-6-1-1,-9-8-9,-4 4-1,3-9-11,-5-2 0,5-5-7,3-9-7,0 0-8,4-7-1,-3 1-1,11-4-4,-4-6-1,3 0-22,3 0-29,-4-4-37,6-2-63,0 0-82,1-12-98,9-3-311,2 0-652,9-6 289</inkml:trace>
        </inkml:traceGroup>
      </inkml:traceGroup>
    </inkml:traceGroup>
    <inkml:traceGroup>
      <inkml:annotationXML>
        <emma:emma xmlns:emma="http://www.w3.org/2003/04/emma" version="1.0">
          <emma:interpretation id="{688BC40F-964A-4BA6-A2F0-1FA127B0FE15}" emma:medium="tactile" emma:mode="ink">
            <msink:context xmlns:msink="http://schemas.microsoft.com/ink/2010/main" type="paragraph" rotatedBoundingBox="3061,13881 31376,14913 31313,16620 2999,15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3D3FB4-A295-4EE4-9AA4-06C6220F79B1}" emma:medium="tactile" emma:mode="ink">
              <msink:context xmlns:msink="http://schemas.microsoft.com/ink/2010/main" type="line" rotatedBoundingBox="3061,13881 31376,14913 31313,16620 2999,15588"/>
            </emma:interpretation>
          </emma:emma>
        </inkml:annotationXML>
        <inkml:traceGroup>
          <inkml:annotationXML>
            <emma:emma xmlns:emma="http://www.w3.org/2003/04/emma" version="1.0">
              <emma:interpretation id="{1EC6660E-BA7E-48CC-BB0E-482759140972}" emma:medium="tactile" emma:mode="ink">
                <msink:context xmlns:msink="http://schemas.microsoft.com/ink/2010/main" type="inkWord" rotatedBoundingBox="3061,13894 5072,13967 5038,14885 3027,14811"/>
              </emma:interpretation>
              <emma:one-of disjunction-type="recognition" id="oneOf24">
                <emma:interpretation id="interp120" emma:lang="en-IN" emma:confidence="0">
                  <emma:literal>Bars</emma:literal>
                </emma:interpretation>
                <emma:interpretation id="interp121" emma:lang="en-IN" emma:confidence="0">
                  <emma:literal>Bans</emma:literal>
                </emma:interpretation>
                <emma:interpretation id="interp122" emma:lang="en-IN" emma:confidence="0">
                  <emma:literal>Ban</emma:literal>
                </emma:interpretation>
                <emma:interpretation id="interp123" emma:lang="en-IN" emma:confidence="0">
                  <emma:literal>Bare</emma:literal>
                </emma:interpretation>
                <emma:interpretation id="interp124" emma:lang="en-IN" emma:confidence="0">
                  <emma:literal>Bass</emma:literal>
                </emma:interpretation>
              </emma:one-of>
            </emma:emma>
          </inkml:annotationXML>
          <inkml:trace contextRef="#ctx0" brushRef="#br0" timeOffset="215455.834">-2540 12487 78,'0'0'95,"-3"-6"-6,3 6-7,-7-6-3,7 6 12,-4-2-11,4 2-7,-10-5 2,10 5-2,0 0-4,-11-2 3,11 2-14,0 0-1,-3-5-6,3 5-8,0 0-3,0 0-5,0 0-1,0 0-3,0 0-9,-11 12 9,11-1 2,0-1 4,0 7 2,0 4 4,2 7 12,-2 9-1,4 3 2,-2 4 0,-2-2-6,0 0-5,0-1-3,-2-2-2,-4 3-5,3-1 3,-2-4-9,-1-7-3,-1-4 0,6 3 2,-6 0-4,3-6-7,2-8-5,-4 3 7,4-4-2,-2-2-4,2-5 1,2 0-6,-5 4 6,4-6-2,1 2 0,0-7-1,0 0 1,0 0-4,0 0-1,-13-15 3,7 5-5,2-4-2,-2-3-1,-2-4 5,2-5-4,-2 3-4,3-1 6,-1-1-2,4-3-1,-2 2 0,1 1-1,-2-1 3,3 7-1,2 0-2,-1 1 1,2 3 1,-1-4 0,-1 0 0,1 3 3,1-1 0,1 2-7,-1-4 3,-1 5 1,4-4-4,2 3 4,-3-3-2,5-1 1,3-4-1,-3 1 2,4 3-1,4-4-1,-1-3-6,5 5 7,4-4-5,-4 4 5,2 1-4,2 2-1,1 4 0,1-2 2,-7 8-2,-2 5-4,2 0-1,-2 3 4,1 5-3,-7 4 4,-2 3-6,-1 7 2,-5 2 4,1 9-1,-8-1 0,-3 10 3,-3 2-4,-3-5 1,-1 3 4,5-13 0,-4 2-2,2-2 1,1-2-1,-1-2 0,4-5-2,-1-1 7,1-2-5,4-6-4,0 0 6,0-1-4,3 1-1,0-1 0,0-7 1,16 4-4,-4-1 2,6 1 3,2-3-4,5 6 3,4 0 2,-1 5-1,-1-1-1,2-2 6,-9 10-3,6-3-1,-6 5-3,1-1 0,-4 1 0,-6 0 5,-5-1-3,1-1 4,-9 0-5,-6 2 9,-3 3-1,-6-3 0,-10-1 7,-8 4 6,-6-3-4,-3-5 1,-10-2 0,-3-6 0,2-1-6,-4-1 0,2-4 0,4-2-3,4-4-38,14-3-42,11-2-57,5 0-217,11-8-376,7-2 166</inkml:trace>
          <inkml:trace contextRef="#ctx0" brushRef="#br0" timeOffset="216501.316">-1633 12928 50,'0'0'138,"-13"-3"5,13 3-10,-14 2-18,6-1-10,0 2-5,-4 2-6,-2 3-10,1 0 6,-3 5-5,-3 5-6,2 0-5,3 2-9,-1 5-5,-2-6-6,3 6-5,1-1 1,2-3-9,8-3-5,3 2-2,0-2-1,3 0-1,3-3 2,2-1-13,3-3 5,7-3-2,-3-1-1,6-3-2,3 3-5,-1-11-4,6-1 4,-5-2-5,-4 0 0,5-6-2,-10 1-4,5-6 6,-6 3-6,-6-4 1,-1 5 1,-3-4-2,0 2 4,-1 1 1,-3 5-3,0-1 5,0 3 4,-3 1-7,3 1 0,0 6 2,-8-9 2,8 9-3,0 0-6,0 0 3,0 0 1,-21 18-3,21-10 0,0 0 3,0 4-1,0 2 2,6 3-2,5-6 2,1 5 5,2-6-6,6 6 1,1-2-1,7-6-1,2-1 2,0-1-3,-1-1 0,2-1 0,-10-4 2,-1-2-3,-1 0 7,-1-6-8,-4-3 1,-1-3-1,-2-4-3,0-9 5,-5-3 0,-3-2-3,-6-5 0,-3-1 0,-2 0 13,2 3 0,-1 4-6,3 4 15,-6-1 11,4 6 12,1 4 8,2 0 13,-3 3 4,4 0 9,-3 7-1,4-3-10,1 4-3,-4 3-13,4-2 0,0 6-10,0 0-4,0 0-6,0 0-5,0 0-2,18 16-3,-6-4 0,0 3-2,5 8-6,-9 2 0,6 1 2,-1 4-5,-5-4 3,-2 12 6,2-6-11,-7-4-3,1 0 3,1-3-6,-6 2-1,3-2 2,-3 4-1,0-13-7,-2 3 1,5 1-11,0-6-25,-3 2-20,3-6-17,0 0-4,3-3 3,6-1-2,-1-5-9,5-2-7,4-5 12,13-6-1,2-14 9,3-3 9,0-7 8,-2 1 9,-5-12 4,1 6 4,1-3 20,-8 2 16,-3 3 29,-3 6 4,-5 12 17,-5-3 24,-1 8 11,-2 2 1,-2 2 16,-1 2-16,0 2-7,-1 1-7,-2 2-7,3 5-2,-4-7-9,4 7-4,0 0-1,-20 12-3,10 0-6,4 4 0,-2 7-2,-1 3-3,6 2-9,-5 8 0,8 7 1,0-3-5,3 2-1,3-1-6,-1-2-8,1 1-12,4-5-23,-2-4-27,-2-4-25,-1 1-49,3-4-52,-1-6-50,0-3-261,-4 1-533,0-7 237</inkml:trace>
        </inkml:traceGroup>
        <inkml:traceGroup>
          <inkml:annotationXML>
            <emma:emma xmlns:emma="http://www.w3.org/2003/04/emma" version="1.0">
              <emma:interpretation id="{6F039708-DB7E-4BFE-86AF-F3ED46B29F50}" emma:medium="tactile" emma:mode="ink">
                <msink:context xmlns:msink="http://schemas.microsoft.com/ink/2010/main" type="inkWord" rotatedBoundingBox="6046,14207 6457,14222 6427,15024 6017,15009"/>
              </emma:interpretation>
              <emma:one-of disjunction-type="recognition" id="oneOf25">
                <emma:interpretation id="interp125" emma:lang="en-IN" emma:confidence="0">
                  <emma:literal>A</emma:literal>
                </emma:interpretation>
                <emma:interpretation id="interp126" emma:lang="en-IN" emma:confidence="0">
                  <emma:literal>a</emma:literal>
                </emma:interpretation>
                <emma:interpretation id="interp127" emma:lang="en-IN" emma:confidence="0">
                  <emma:literal>B</emma:literal>
                </emma:interpretation>
                <emma:interpretation id="interp128" emma:lang="en-IN" emma:confidence="0">
                  <emma:literal>b</emma:literal>
                </emma:interpretation>
                <emma:interpretation id="interp129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217431.4592">237 12913 57,'0'-7'173,"0"0"-8,-3 2-9,3 5-16,3-6-17,-3 6-19,0 0-7,0 0-6,0 0-11,0 0 24,-7 30-7,6-10-10,-2 6-10,1 0 10,-3 12-2,5-1-2,-1-7-9,-1 10-4,2-2-7,-1-6-7,-4 6-4,3-10-8,-2 2-3,2-6-3,-3 2-2,4-2-3,1-2-5,0-5-3,0-1-1,-2 0 1,2-2-6,0-6-4,0 2-5,2-2 2,-4-1-3,2-7-14,0 5-15,0-5-11,0 0-17,0 0-4,0 0-19,-5-31-13,4 13 7,-2-1-5,3 3 7,0-8 8,0 5 1,3-2 4,-2-4 1,1 2 16,3 4 2,-4 0 0,1 1 4,-2-1 16,3 4-3,-3-4 3,-3 1 3,3 4 5,0-1 2,0-3-2,0 4 9,0-3 12,0-1 5,3 2-5,-1 0-1,-1-1 22,2-2 5,0 2 2,4-5-8,-1 0-4,4-3 5,-1-1-3,1 2 0,-1-2-1,4 3-2,-1-1 1,1 6-4,-5 3-1,1 0-2,2 4 0,-1-3-2,1 6-4,-2 0-2,-2 4 0,2 1-1,1 0-2,-6 2 4,-4 1-4,10 7-2,-5 0-1,-2 1-1,3 8 0,-4 0-2,2 3 7,-2-1-7,4 4 1,1 3 6,-7 1-9,8 0 1,-2 0 3,-1 0 1,1-1 0,0 0 2,2-3-1,-5-3-4,2-1 2,0-3 4,0 0-2,-2 2-7,0-3 1,-3-1 4,3 2 0,-6-7-3,3 7 2,0-7-1,0 1 2,0 0-2,0-1 1,0-1-1,0-1 4,3 1 0,-1-2-3,1-2 0,-2 3 2,-1-6 2,5 6-5,0-2 0,-5-4 7,9 7-9,-5-1 7,0-1 0,-1 2-6,2 1 3,-2 3-1,0-4-3,-3 4 4,2-3-4,-4 4 10,-1-1-5,0-1 6,-2 4 2,-2-2 6,-3-2 1,-3 3 11,-1-4 8,-2 3-2,2-5-6,-3 0-1,3-2-2,-2-2-3,5 1 1,0-4-1,-4-1 2,7-3-5,-3-3-1,2 5-4,-2-4 1,8-2-2,-12-5-10,9 6-43,-2-4-32,2 3-26,0 2-50,-2 1-155,1-1-327,1 5 145</inkml:trace>
          <inkml:trace contextRef="#ctx0" brushRef="#br0" timeOffset="217951.8283">355 13213 133,'0'0'146,"2"-7"-1,-1 1-2,-1 6-3,7-6-15,-7 6-6,4-3-9,-4 3-15,5-4-7,-5 4-7,10-4-11,-10 4-7,14-1-5,-3 2-4,0 2-10,3 2-42,7-5-39,4 0-50,5 0-162,13 0-270,7-8 120</inkml:trace>
        </inkml:traceGroup>
        <inkml:traceGroup>
          <inkml:annotationXML>
            <emma:emma xmlns:emma="http://www.w3.org/2003/04/emma" version="1.0">
              <emma:interpretation id="{2C48C394-49C8-45AC-96BF-DAF27E2CC0D9}" emma:medium="tactile" emma:mode="ink">
                <msink:context xmlns:msink="http://schemas.microsoft.com/ink/2010/main" type="inkWord" rotatedBoundingBox="8059,14350 12538,14513 12486,15934 8007,15770"/>
              </emma:interpretation>
              <emma:one-of disjunction-type="recognition" id="oneOf26">
                <emma:interpretation id="interp130" emma:lang="en-IN" emma:confidence="0">
                  <emma:literal>moving</emma:literal>
                </emma:interpretation>
                <emma:interpretation id="interp131" emma:lang="en-IN" emma:confidence="0">
                  <emma:literal>Moving</emma:literal>
                </emma:interpretation>
                <emma:interpretation id="interp132" emma:lang="en-IN" emma:confidence="0">
                  <emma:literal>morning</emma:literal>
                </emma:interpretation>
                <emma:interpretation id="interp133" emma:lang="en-IN" emma:confidence="0">
                  <emma:literal>mowing</emma:literal>
                </emma:interpretation>
                <emma:interpretation id="interp134" emma:lang="en-IN" emma:confidence="0">
                  <emma:literal>moray</emma:literal>
                </emma:interpretation>
              </emma:one-of>
            </emma:emma>
          </inkml:annotationXML>
          <inkml:trace contextRef="#ctx0" brushRef="#br0" timeOffset="227879.8044">2220 12898 37,'0'0'113,"0"0"-10,6-7-5,1 4-11,-7 3 1,9-3 2,-9 3-1,15-5-16,-4 5-3,-2 0-3,-9 0-3,19 0-8,-5 3-4,-6 2-14,6 2 13,1 10-3,2-4-3,-1 6-2,0 2-4,1 5-1,-3-1-4,-4 5-5,4-6 4,-8 1-1,5 3-4,-3-4-5,2 2-1,-6-1 0,6-4-5,-7-2 0,0-3 1,2 1-5,-2-3 9,-1-5-14,-4 0 6,4 1 2,-2-3-2,0 0 3,-2 0 1,-1-3-5,3-4 6,-10 5 2,4-3 1,-3-2 3,9 0 6,-19-2 14,9-3 1,1 1-2,4-3-1,-8-4-3,9 3-2,-3-8-1,1 0-2,6-3-2,0-7-1,6 0-5,1-6-1,1 5-2,1-3 2,5 4-6,4 0 0,-4 8-1,3-4-2,2 6-3,-1 3 0,-4 1-1,2 5 0,-2-4-3,0 4-8,-3 2 8,0 9-5,0-4 1,-1 4-1,2 3-1,1 1 3,-4 1-3,3 3-4,-3 0 4,2 3 2,-3 1-5,-2 2 0,2 0 1,0 6-1,-2-7 3,1 9-2,-2-8 2,1 1-5,-3 1 1,3-3 2,2-1 1,-5 0 1,1-4-1,-1 3-3,-2-6 2,2-2-2,-3 3 4,0-4 0,4-3 2,-1 2 1,-3-5-2,4 3-5,-4-3 1,0 0 4,0 0 0,0 0-2,10-16 3,-5 8-1,4-4-1,-4-3-2,1-1-2,5-3 2,4-2-1,-6 0 1,8-2 4,-2 2 7,0 2-1,4 3 3,-3 1 0,5-1 7,-5 3 3,3 6-4,-4 0-1,4 0 2,2 2-1,-7 5-4,3 5 2,1 1-4,-4 2-1,5 7 1,2 4-4,-7 6 3,0-2-2,-1 7-1,-2-3-1,-3 4-1,0 6 3,-4-8-2,1 9-4,-5-5 0,3 1-6,-3-6-25,-5 3-43,2-6-56,-6-6-67,-1-7-253,-4 4-480,-2-7 212</inkml:trace>
          <inkml:trace contextRef="#ctx0" brushRef="#br0" timeOffset="228983.9825">3832 13186 43,'0'0'148,"0"0"-13,-1-6-9,1 6-12,0 0-5,0 0-2,0 0 4,0 0-8,-24 13 12,18-6 3,-5 9 7,-2-1-1,-3 8-9,-1-1-1,-2 3-3,3-1-11,2 1-9,-7 0-6,9 1-7,-3 0-4,4-5-8,3-1-10,7-2-5,-4 0-7,10-5-1,-1 4-4,4-2-2,7-6-1,5 0-5,5-2 0,13-6-6,7-1 3,-1-7-4,0-3-4,-1-6 0,-4-3-1,-1-4-3,-17 1 1,-2-2-5,-5-2 1,-5-12 1,-9 8 1,-3 1-7,-8 1 2,-3 3-2,-7-1-2,-5 7-1,-3 3-1,-1 5-1,-11-1-7,8 9-17,-10 3-30,13 0-39,2 2-50,7 4-52,7 1-217,1-1-441,12-1 195</inkml:trace>
          <inkml:trace contextRef="#ctx0" brushRef="#br0" timeOffset="229419.5318">4259 13239 146,'0'0'168,"0"0"-3,8 10-11,-2-3 7,-1 1-12,4 6-10,-1-2-10,5 3-10,0-1-13,-4 2-8,2 0-7,3 2-7,-4-4 8,6 4-7,-5-5-4,1 1-9,-1-1-5,-3-1-1,6-4-10,-7 2-2,1-6-3,1 4 2,-2-5 10,0-1 2,0 0-1,-7-2 10,16-7-9,-13-2-3,6-4-9,1-2-5,1-9-6,-2-1-2,4-12-7,3 1-5,-2-1-2,2 2-9,4 2-1,-2 8-3,-4 4-7,-5 1-10,2 7-22,-3-3-19,-1 6-32,7 1-36,-13 4-18,6 2-21,1 3-21,-8 0-40,15 5-149,-7-2-391,2 4 174</inkml:trace>
          <inkml:trace contextRef="#ctx0" brushRef="#br0" timeOffset="229619.5441">4915 13220 130,'-10'6'196,"2"1"3,-3-1-1,0 4-1,-1-2 0,1-1-11,1 0-17,-1 4-14,6-1-13,1 1-15,-1-1-13,3 4-10,-1 2-23,3-7-40,0 3-50,3 2-45,-1-2-53,7-1-52,-6-3-160,4 3-343,-1-9 152</inkml:trace>
          <inkml:trace contextRef="#ctx0" brushRef="#br0" timeOffset="230366.8652">5117 12976 92,'0'0'206,"0"0"-7,0 9-18,0-9-15,2 9-9,1-5-7,0 6-12,3-2-13,1 6-13,-3 2-8,6-1-11,-2 3-6,3 0-9,-6 1-8,7 5-7,-4-5-6,2-3-11,-6 2-13,6-2-5,-2 1-1,0-4-4,-2-3-1,3-3-3,-1-2-1,3-2-3,-3-1 1,5-4 1,-13 2-1,20-8-4,-12 2-3,0-1-1,5 2 5,-7-2-1,2-1-7,-2 1 2,-1 0-3,0-2 1,1 7 3,1-5-5,-1-1-3,-1 0-3,4 6-5,5-5-2,7 1-6,3-5-9,6 5 5,17-6-3,2 4 2,5-1-2,0 2 0,26-5 4,-20 7-3,2 2 3,-7-1 2,-1 2 7,-7 0 3,-15-1-5,-2 1 18,-10 0 14,-8 2 10,2-2 22,-5 0 11,1-1-2,-10 3-1,12-4-7,-7-1 2,-3-1-10,-1 2-1,-1-7-1,0 11-1,-1-12-2,-4 5 2,3-3 2,1 2-7,-4 1-1,3 1 1,-2 4-8,4 2-3,0 0-8,0 0-1,0 0 11,-10 12-16,2 2-1,-7 12 3,-1 13-6,-3 3-1,-2 8 0,-3 19-3,7 1 6,-3 7-7,10 3 2,-3 7-2,1-2 4,4 7-8,8-6 7,-2-1-2,5-7-1,-3-8 10,7 1 0,-9-20 7,2-3 12,-5-7-7,2-11 2,-6-2 3,4-2-3,-4-8 5,-1-4 4,-3-2-5,-2-4 2,-4-5 9,-2-7-14,-7-5-5,-1-7-5,-6-10 3,1-3-2,8-10-5,0 0 3,10-6-1,3 0-8,12-6-8,2 2 1,17-1-5,7-18-14,5 22-12,22-11-10,10 6-11,7 7-10,7 2-16,3 14-19,8-2-30,1 9-28,-1 1-19,-1 2-23,-3 8-35,-30 1-180,4 2-446,-5-4 197</inkml:trace>
        </inkml:traceGroup>
        <inkml:traceGroup>
          <inkml:annotationXML>
            <emma:emma xmlns:emma="http://www.w3.org/2003/04/emma" version="1.0">
              <emma:interpretation id="{3C095000-7962-4B7A-914C-3F7618332440}" emma:medium="tactile" emma:mode="ink">
                <msink:context xmlns:msink="http://schemas.microsoft.com/ink/2010/main" type="inkWord" rotatedBoundingBox="13187,14697 19701,14935 19672,15733 13158,15496"/>
              </emma:interpretation>
              <emma:one-of disjunction-type="recognition" id="oneOf27">
                <emma:interpretation id="interp135" emma:lang="en-IN" emma:confidence="0">
                  <emma:literal>downwards</emma:literal>
                </emma:interpretation>
                <emma:interpretation id="interp136" emma:lang="en-IN" emma:confidence="0">
                  <emma:literal>downgrades</emma:literal>
                </emma:interpretation>
                <emma:interpretation id="interp137" emma:lang="en-IN" emma:confidence="0">
                  <emma:literal>downwashes</emma:literal>
                </emma:interpretation>
                <emma:interpretation id="interp138" emma:lang="en-IN" emma:confidence="0">
                  <emma:literal>downdrafts</emma:literal>
                </emma:interpretation>
                <emma:interpretation id="interp139" emma:lang="en-IN" emma:confidence="0">
                  <emma:literal>downloads</emma:literal>
                </emma:interpretation>
              </emma:one-of>
            </emma:emma>
          </inkml:annotationXML>
          <inkml:trace contextRef="#ctx0" brushRef="#br0" timeOffset="231506.6773">7797 13690 87,'-9'-5'188,"0"5"-5,-9-2 1,-6 1-1,-1 1-9,-6 3-6,-12 2-11,-1 6-9,-1 3-10,3 0-9,2 6-10,12-7-10,2 1-10,-2 3-8,7 2-12,7 3-8,5-3-2,-1-1-10,4-1-8,6 3-2,2-4-5,2 0-2,6 0-5,6-7-12,-1 0-3,12-1-6,-2-2-6,9-8-2,7-6-4,-11 0-4,11-6 5,-5-9-5,-3-2 2,-1-5 1,-2-9-5,-11 2 5,2-5-5,-4-2 4,0-1-3,1 4 7,-4-2 0,-5 6 2,2 8 9,-6 2 12,2 1 4,-1 0 1,-5 4-5,4-3 6,-5 2 15,2 4 5,-2 2-2,5-1-4,-4 3-6,4 4 0,-2 2-2,0 1-5,-1-1-6,-1 2-4,1 2 6,1 1-8,-3 4-7,0 0 2,10-1-4,-10 1-3,12 10 1,-4 2-6,0 4 0,-2 0 1,-1 6 1,-3 5-1,-1-1 0,-2 1 0,1 5 1,-5 6-2,2-8 1,-4 7-1,3-8 5,2 0-28,2 1-21,0-1-4,2-3-9,1 1-9,5-3-11,0-1-11,0-8-3,-1-1-3,6-2 6,3-4 6,1-3 3,4-5 12,-5 2 0,4-4 5,7-9 9,-10 4 7,1-3 2,1-1 2,0-4 3,-5 1 5,-1 2 10,-1 2 10,-2 2 4,-2-4 4,-2 2 0,0 2 2,1 0 13,-1 1 5,-4-3 5,2 3 2,-1 0 3,2 3 6,-2-5 1,0 3 5,1 2 5,-3-7 3,4 5 2,-3 0 12,-2 0-10,0 6 0,4-7-2,-4 7-6,0-5-7,0 5-6,0 0-4,0 0 5,0 0-15,0 0-1,0 0-3,0 0-1,-6 18-3,1-10-18,5 3-5,-1 1 1,1 6-14,0-8-7,1 7-9,2-8-10,4 7 1,2-5 6,4 3 1,3-7 1,-2 1 5,2-3 5,1 2 6,0-7 2,4-3 3,-7-1 2,-6-1 2,2-3 5,-6-6 0,1-1-1,-5-4 4,0 5 4,-9-8 1,-1-1 2,-1 4-4,-6-1 4,-2 1 0,-2 4-3,1 2 2,1 3 2,3-1-10,-2 3-9,9 4-22,-4-2-34,7 3-31,3 0-3,3 3-5,0 0-19,0 0-13,0 0-18,28 5-142,-6-7-331,7 5 147</inkml:trace>
          <inkml:trace contextRef="#ctx0" brushRef="#br0" timeOffset="231906.9585">8673 13550 13,'0'0'146,"0"0"-4,-16-10-11,7 7 12,9 3-9,-18-4 3,12 2 0,6 2-5,-13-5 0,10 2-9,3 3-12,0 0-12,0 0-11,-12-2-11,12 2-6,0 0-9,-2 12 0,5-5-6,3 3-8,2 1-6,0 7 1,5-6-5,0 3-8,1 2-14,6-2-11,-5 3-8,2-3-18,-3-4-8,0 0-8,-1-1-5,-2-5 8,0-1 9,-1-1-1,-1-3 1,-9 0 7,19-12-2,-14 6 4,1-1-1,-1 0 14,3 0 0,-7-5 7,4 7 9,-3-2-8,1-3-1,-2 1 1,-1 6-5,4-3 13,-4-3 7,0 9-4,4-7-2,-4 7 4,5-7-13,-5 7-1,0 0 6,0 0 4,24 12-5,-12-1-1,1-5 2,3 2-2,-2 6 4,3-7-4,7 10 12,-2-8 1,5 3 17,-2-5 8,2-1 4,-1-1 10,-6-5 13,-1-3 14,2-5-6,-7-3-10,5 0-4,-6-7-8,-2-1-8,0-9 2,-3 4-10,-4-5-2,-7 2-19,3-1-22,-3 5-15,-5-2-29,-1 6-19,1 4-49,-7 2-29,4 0-46,0 10-217,-4-1-436,2 4 193</inkml:trace>
          <inkml:trace contextRef="#ctx0" brushRef="#br0" timeOffset="232341.268">9421 13574 32,'0'0'158,"6"-3"-21,-6 3-13,0 0-15,0 0-1,11 11-8,-5-3 15,-3 0-13,-1 1-11,4 7-5,-3-1-13,1 4-8,4 6-2,-5-3-9,1 3-10,3 1 4,-1-3-2,2-1-8,-2 1-2,-1-4-7,-2-1-2,7-6 2,-6 2-2,0-7-1,2 4 16,-3-7 21,2 0 9,-5-4-1,9 0 1,-9 0-5,15-12 4,-4-3 7,-2-3-5,4-8-6,1 1-7,0-2 2,7-9-8,-4-1-2,-3 6-5,-3 5 6,10-7-12,-7 7 3,2 1-3,-5 6 1,0 3-11,3 2 2,5 2-7,-3 5-1,3 1-3,3 5 0,5 5-4,0 3 8,3 8-7,5 6-4,-2 7-4,0 3 0,-3 1 0,-1 12 3,-4-3-5,-1 2-1,-9-4-17,1 4-18,-2-2-24,-6 0-29,-8-13-28,0 2-42,-3-4-29,-3-9-39,-4-4-185,-2 0-438,-6-3 194</inkml:trace>
          <inkml:trace contextRef="#ctx0" brushRef="#br0" timeOffset="232949.7002">10683 13692 10,'0'0'155,"-20"5"-1,6 2-1,-1-1-9,0 1-14,0 6-4,1-2 1,-2 5-5,7-2-12,-1 3-9,-1 6 0,5-6-10,0 1-7,6 8-14,0-1-1,4-3-9,3 0-3,7 1-6,-1-3-5,2 0-4,4-2-1,-4-4-6,-4-2-2,1-4-7,-1-4 1,-1 0-5,2-1 1,-1-7 2,-1 0-8,4-3 3,-3-4-3,3-4-3,1-10-1,4 8-2,-5-8 1,0 3 2,2-1 3,-5-2 2,-2 10 1,-1 1-2,3-5-3,-1 6-2,-1 4 4,-4 1-9,6-3 3,-4 6-3,0-1-2,3 3 0,-2 2-1,-8 1-3,17 0 2,-7 3-3,-2 4 1,4 0 1,-1 3 0,0 0 0,4 5 0,-1-3-2,-3 0 2,-2 1-2,2-1 6,2-5 7,-8 4 2,4-4 3,-4-3 18,1 5 20,-6-7 19,8 2 2,-8-4-8,0 0-8,5-15-5,-3 11-6,-2-6-4,0-5-10,-2-3-12,-3 3-21,4-3-15,-6-6-38,4 3-28,0 5-40,3-1-16,-2-2-44,4 3-52,1-2-172,0 6-435,5 2 192</inkml:trace>
          <inkml:trace contextRef="#ctx0" brushRef="#br0" timeOffset="234118.303">11764 13730 196,'0'0'214,"-3"-8"-10,-3 1-16,-2 2-13,-6-2-11,-4 1-8,1 5-1,-4-2-14,1 3-9,-2 3-13,-4 2-9,1 4-13,-2 0-6,4 2-17,-3 2-1,6 4-9,4 4-2,-3-2-9,5 3-7,6-5-1,0 5-5,-2 3-4,6-6-22,1 6-8,3-8-20,0-1-14,4-4-1,-1 4 3,7-3-4,1-3 5,0-4 4,2 0 4,3-5-2,-4-2 8,1-5-3,-4 0 0,9-7-1,-7 0 11,1-3 8,3-5 11,-4 3 4,-3 0 2,1 7 6,-1-7 8,-2 10 13,-1-3-6,1 4 5,-2-4-4,-1 4 1,-2 0-8,2 1-7,1 4-3,-4 2-9,0 0 2,0 0-2,0 0 0,11 8 0,-8-1-3,-2 0-3,4 5-1,0 5 3,4-7-5,-2 9-9,2-8-4,4 4-7,4 4 2,-3-4 0,10 0 0,-5-1 2,8-5 1,1 0 3,1-4-1,4-2 1,0-5-1,-8-4 7,4-3 2,-4-3 0,-4-3 5,-4-4 0,1 0 21,-4-6-9,-2-2 1,-4 1 1,-1-1-4,2 4 0,1-1 2,-10 5-2,11 3 4,-8 1-2,3 3-3,0-2-1,-2 5-3,0 2-2,1 1-5,-3 1 0,-2 5-2,12 0-5,-12 0-2,15 7-12,-6 2-5,2 0-8,-3 7-15,5-1-10,-4 3-11,9 1-11,2 5-4,-4-3-21,1 2-5,4-2-3,3 0 0,1-2 3,13-1 2,1 2 12,4-6-10,1-6 21,-12-3 6,10-7 12,-5-3 6,-6-2 2,1 1 8,-5-5 18,1 0 15,-6-4 22,-7 7-2,0-6 9,-3 7 15,-6-1-7,-1-7 9,-4 8 1,-1-1 2,2 1 14,-2 7-1,0-6-6,0 6-2,0 0-5,0 0-2,-21 2-1,21-2-5,-14 11-2,6-3 4,-5 4-5,4 2-2,-1 4-5,6-3 1,-3 3-5,4 7 0,3-8-13,0 8-14,5-1-7,1 0-9,2-4-5,-1-3-4,5-2 3,-4 0-3,6-8 10,-1-3 4,-4-4 4,2-3 16,-1-4 5,1-1 9,-1-11 4,-3-3 10,3-2 0,-1-15 3,-2-6-9,-6 1 9,1-4-2,1-3-5,-1 2 9,4 1 1,2 4 8,3-1 7,3 5-5,2 3 2,1 1 5,1 13 1,-4 0 16,3 5 0,-4 2-3,-2 6-1,0-2-8,-1 1-11,-6 5-8,-1 3-5,-3 3 2,0 0-5,0 0 0,10 20-2,-8-5-5,-7 4 1,2 7-1,-4 4-2,3 12-3,-3 1 2,4 5-4,1-1-25,-2 2-10,8 2-17,1-7-16,5-1-3,6-3 2,9-3 7,5-8 1,5-7 8,7-3 3,6-7 2,1-3 6,-2-6 0,7-3 12,-5-10 11,-3 3 5,-1-7 8,-5-5 1,-2-9 3,-6-4 1,-1-4-1,-2-1 1,-4-1 1,-9 4-3,3-4-1,-10 15 4,4-1 0,-5 6 1,-4 2 5,3 3 13,-6 3-1,1-2-5,3 8-8,-2 1 0,-3 3-1,0 0-1,0 0-1,-16 29-3,10-15 0,-2 1-5,5 16 3,-2-2-3,0 11 0,4-4 0,1 3 0,0 1 1,0-3 1,1-7-5,-1 7 4,5-11-3,-10 1 2,5-8 0,-1-1 1,-7-2 0,-3-8 1,1 8 0,-3-10-2,-7-1 0,-5-5 0,-2-2-2,-5-5-18,-14-11-29,0 4-23,-3 0-27,4-2-59,4-2-59,-1-2-213,8 1-459,7 0 203</inkml:trace>
        </inkml:traceGroup>
        <inkml:traceGroup>
          <inkml:annotationXML>
            <emma:emma xmlns:emma="http://www.w3.org/2003/04/emma" version="1.0">
              <emma:interpretation id="{9754D2FB-39CA-4738-B753-B3A10A7C69C7}" emma:medium="tactile" emma:mode="ink">
                <msink:context xmlns:msink="http://schemas.microsoft.com/ink/2010/main" type="inkWord" rotatedBoundingBox="20987,14937 23767,15039 23725,16185 20945,16084"/>
              </emma:interpretation>
              <emma:one-of disjunction-type="recognition" id="oneOf28">
                <emma:interpretation id="interp140" emma:lang="en-IN" emma:confidence="0">
                  <emma:literal>after</emma:literal>
                </emma:interpretation>
                <emma:interpretation id="interp141" emma:lang="en-IN" emma:confidence="0">
                  <emma:literal>alter</emma:literal>
                </emma:interpretation>
                <emma:interpretation id="interp142" emma:lang="en-IN" emma:confidence="0">
                  <emma:literal>affer</emma:literal>
                </emma:interpretation>
                <emma:interpretation id="interp143" emma:lang="en-IN" emma:confidence="0">
                  <emma:literal>agyer</emma:literal>
                </emma:interpretation>
                <emma:interpretation id="interp144" emma:lang="en-IN" emma:confidence="0">
                  <emma:literal>afyer</emma:literal>
                </emma:interpretation>
              </emma:one-of>
            </emma:emma>
          </inkml:annotationXML>
          <inkml:trace contextRef="#ctx0" brushRef="#br0" timeOffset="239184.8518">15515 13815 78,'0'-7'138,"-2"-4"2,1 3-14,-4 0-3,-2-2-5,1 3-2,3 2 2,-8-4-5,1 0-15,-1 6-8,2-1-7,-4 3-3,-4 1-6,-1 1-4,4 3-6,-6 1-2,-4 9-5,2-5-1,-3 6-3,1 1-2,-5 15-6,6-11-2,4 3-4,0-1-2,5 0-6,-1 3-3,4-2-2,3-5-1,8-1-2,-6 0-2,6-5-1,6 4-5,2-2 1,3-3-1,4-2-8,0 3-7,12-9 1,-8-1-1,-1-4-3,4 0-2,-2 1 5,1-6-1,-4-4 1,-3 0-6,-3-4 3,1 1 1,-6 0 2,5-3 1,-8 8 0,0 0 0,0-1 3,2 2 2,-5 0 1,3 3-3,-3 5 2,0 0-2,0 0 2,0 0 1,0 0 1,0 0 0,-11 23 2,8-11 4,0 0-3,6 4-8,0-4 0,5 2 0,-2-2 1,2 0 4,7 2-3,0-3 0,4 0 4,8-3-2,0 0 0,6-7-3,-1 0-2,1-1-1,8-3-1,-1-11-1,-7 5-2,-5-6 4,1-2 1,-2 0 1,1-11 1,-1-3 3,-7 5-2,-4 1 0,6-8 0,-4-6-3,-7 12 1,0 1-3,-3-1-3,1-1 7,-2 2 1,4 0 4,-8 8-5,2-5-1,-2 8 4,0-4 3,0 0-2,-3 3 7,0-1-7,-6 1 6,6 0 2,-3 4-2,1-1 0,-3 3 0,4-2-2,-2 3 3,-1 2 4,0 2-10,0-1 0,1 0-3,3 6-2,0-6-1,0 6-2,0 0 6,0 0-5,-9 25 0,7-11 1,-2 3 0,-1 9-3,-3 2 5,2 11 6,-4 1 3,2 0-1,0 8 2,-3 1-2,8-1 0,-3 4-2,1 3 3,2-1 0,0 0-1,1-2-1,0 6-4,-1-2 1,8-7 1,-5 2-1,2-4-2,1-2 1,-2-4-2,-1-11 0,2-5-1,-4-1-5,4-6-3,-2 1-12,-6-5-3,-1-3-29,-1-4-22,-7-4-34,2 1-56,-3-10-54,-3-1-170,-1-10-416,1-5 185</inkml:trace>
          <inkml:trace contextRef="#ctx0" brushRef="#br0" timeOffset="239715.2213">15986 14040 90,'19'-4'101,"-2"-2"-20,7 2-8,1-2-2,2 1-3,0 2-3,1-5 10,1 0-7,-1-2-5,0-1-3,12-1-7,-12-2 20,-1 3-6,2-2 0,-4-5-8,4-3 6,-9-3 3,-1 1-4,5-11 6,-7 10-4,-3-2-8,-4-2-3,7-9 8,-12 10 22,1 2-3,-1 10 13,-2-7 15,0 8 0,-3 2-5,2 5-11,-4 0-11,-2 4-4,4 3-6,0 0 2,-21 16 2,12 1 6,-3 11-6,-2 12-7,0 10 2,5 0-7,2 2-1,1-1-9,0 1 3,-1 1-11,6-1-4,-2-1-9,-1-3 2,4 7-2,-6-9-20,-2-5-16,0-2-20,-4-5-32,-3-4-20,7-5-30,-1-10-34,-2 1-30,5-7-34,-1-3-51,-1-5-155,8-1-442,-14-9 196</inkml:trace>
          <inkml:trace contextRef="#ctx0" brushRef="#br0" timeOffset="240084.2085">16400 14067 124,'0'0'157,"0"0"1,0 0-8,20 3-15,1-3-9,2-2-11,12 1-9,11-6-14,3-1-5,0 0-11,3-6-8,-1 1-10,-2-3-4,-2-3-8,-3 0 6,1-6 5,-9 2 19,-1 1 3,-10 7 3,-11-3 0,2 0-3,-5 4-1,-3-1 9,-2-1 5,1 4-6,-6 3-8,-1 0-10,-1 1-9,-6 2-3,1-2-7,-2 4-3,2-1-8,-5 3 1,0 2-7,-5 7-2,5-7-5,-3 9 1,-1 0-4,0 4 3,2 10-4,2 3 1,1-1-3,3 3 7,5-1-10,4 2 0,2-3 2,3 4-5,4-2 2,6-2 0,5-3-8,-1-3 3,17 0-2,-11-7 0,1-2-2,7-4-2,-2-4 0,2-4 0,-5-6 1,0-5 1,-3-4-6,4-9 3,-5-7 4,-1 3-3,-1-2-1,-7-2 0,-3 7 2,-4 1 3,-2 3 0,-1-3 7,0 9 2,-3 0 11,0 7-6,0-1 8,-2 3-11,3 0-6,-5 1-1,0 6 1,0 0-7,0 0 5,16 11-4,-10 4 1,-1-1-3,-2 3 7,11 6-4,-1 3 2,-1 0-3,4 0 3,3-1 1,6 8-1,-1-9 1,-2-3 8,-1 0-9,2-7-9,-7 4-15,3-6-27,-3-4-19,3-6-25,1 3-42,1-10-47,6-2-56,-3-3-248,-2-8-516,5-13 228</inkml:trace>
        </inkml:traceGroup>
        <inkml:traceGroup>
          <inkml:annotationXML>
            <emma:emma xmlns:emma="http://www.w3.org/2003/04/emma" version="1.0">
              <emma:interpretation id="{77A37830-8DE1-4374-9650-B9BB6593AAA9}" emma:medium="tactile" emma:mode="ink">
                <msink:context xmlns:msink="http://schemas.microsoft.com/ink/2010/main" type="inkWord" rotatedBoundingBox="24643,14771 29033,14931 28984,16269 24595,16109"/>
              </emma:interpretation>
              <emma:one-of disjunction-type="recognition" id="oneOf29">
                <emma:interpretation id="interp145" emma:lang="en-IN" emma:confidence="0">
                  <emma:literal>ready</emma:literal>
                </emma:interpretation>
                <emma:interpretation id="interp146" emma:lang="en-IN" emma:confidence="0">
                  <emma:literal>runway</emma:literal>
                </emma:interpretation>
                <emma:interpretation id="interp147" emma:lang="en-IN" emma:confidence="0">
                  <emma:literal>rearing</emma:literal>
                </emma:interpretation>
                <emma:interpretation id="interp148" emma:lang="en-IN" emma:confidence="0">
                  <emma:literal>reedy</emma:literal>
                </emma:interpretation>
                <emma:interpretation id="interp149" emma:lang="en-IN" emma:confidence="0">
                  <emma:literal>venery</emma:literal>
                </emma:interpretation>
              </emma:one-of>
            </emma:emma>
          </inkml:annotationXML>
          <inkml:trace contextRef="#ctx0" brushRef="#br0" timeOffset="240660.0349">18785 13860 80,'4'0'184,"-2"-7"-20,-2 7-12,11-4-6,-11 4 0,14 11-8,-6-8-9,5 8-6,-4 1-9,7 7-9,1 0-9,-4 2-7,-2 4-4,-3 1-6,3 2-1,-8 0-10,4 3-7,-4-4-1,-2 0-6,-1-1-1,0-8-1,-1 0 1,-2-4 3,3-4 3,0 3 3,-2-5 19,0-3 18,-1 1 4,3-6-6,0 0-11,0 0-9,0 0-6,7-33 0,-4 15-3,0-12-12,8 1-4,3-13-7,2-2-5,0 2-10,7-4-26,6 1-23,-1 5-25,4 2-23,-4 6-31,7 5-32,-6 12-16,2 3-48,10 3-12,-11 2-22,-1 6-161,-2 5-422,-2 4 186</inkml:trace>
          <inkml:trace contextRef="#ctx0" brushRef="#br0" timeOffset="242367.8659">19512 14071 36,'3'-7'161,"-3"7"-1,0 0-8,0 0-3,6-4-16,2 3-11,-8 1-12,13-3-4,-2-1-8,-2 4-9,7-4-2,3 0-1,-3 1-5,1-2 1,8-5-2,-4 3-4,-4 2 5,1-5 6,2 2 4,-4 0 0,-2-2 0,-3 3-5,-1 0 1,1-1 0,-8 1-3,8-1-5,-8 4-5,2-2-8,-5 0-6,0 6-6,0-10-10,0 10-3,0 0-6,-13 0-1,13 0-8,-14 9 10,0 0-14,0-2-1,-5 2 1,3 1-5,-5 5-1,1 0 2,-1 4-5,4-1 1,-2 0-2,9-2-3,3 1-18,-3-2-10,7 1-9,1-2-7,5-2-2,9-1-10,-1 3-4,8-6-6,11-2-5,11 0 0,5-6-3,7-6 4,3 0 6,0-6 4,0-6 10,1-1 2,-8 1 10,-7-5 9,-1-2 10,-1 4 13,-8-2 22,-10 8 8,-3-3 7,-7 6-3,1 0 2,-8-2-1,-1 1 0,-2 1-4,-2 1-3,0-1 3,-6 8-12,3 0 1,-5 1-5,1-1 4,7 4-6,-22 5-4,11-2-1,-3 3 0,1 7 0,-1-2-3,5 3-1,-3 4 2,9 1-2,-3-4 1,0 5 1,6-1-1,0 5-11,0-6 0,4 0-4,3-1-14,-3 0-9,3-2-4,1-1 2,-2-6-2,0 3 3,2-7-1,3 0 1,-1-2-2,1-2 6,-2-3-1,2-1 8,4-3 1,0-5-1,1 2 1,2-6 5,2 2 3,-2 1-2,-3-6-1,6 0 9,-7 10 0,0-4 10,-1 0 3,6 1 3,-5 3-4,-1-1 5,-2-1 2,-5 7 1,5-2-1,-3 0-2,0 3-1,-2-1-2,2 3-1,-1-3-2,-1 1-3,-6 3 3,11 0 0,-11 0-2,17 1 1,-7-1-2,1 4 1,0-4-1,0 3 1,-1 1-5,-4-4 1,-6 0 2,14 2 4,-14-2 5,8 1 5,-2 3 7,-6-4-3,0 0 3,0 0 4,7 1-1,-7-1 0,0 0-1,0 0-2,0 0-3,0 0 0,0 0 1,0-15-2,0 15 2,0 0 6,-4-9-1,4 9 10,0 0-14,4-7-2,-4 7-3,0 0-4,0 0-3,0 0-1,0 0-2,0 0-5,-7 18 6,4-10 0,0 4-2,0 3-3,-2-3-1,5 4-1,-6 0 0,6-1-5,0 3-14,-3-4 1,-1 1-6,8-6-2,-1 1 1,-3-3 1,3 2 4,5-3 3,1-3 0,2-2-3,5-1-1,3-3-1,5-5 0,9-2 1,5-10-2,1-2 3,-2-7 1,1 3 5,0-7-1,0 3 2,3-12 1,0 0 5,9-14-1,-1 4-1,-12 11 4,2 3 8,-1-2 3,-3 1 6,0 0 6,-7 6-1,-1 3 13,-11 5 3,3 1 3,-5 4 2,-6 5 0,3-3 4,-8 6-4,3 1-8,-1 4-2,-5 4-4,0-4-2,0 7-2,-11-4-4,11 4-2,-14 11 1,1-4-2,-3 7 0,2-2-4,-6 9-3,5 4 3,-4-1-4,4-1 3,0 1-3,3 4-1,4-1-4,-6-1-9,7 0-9,-2 0-3,4-1-5,5 1 1,-3-10-14,6 1-2,-3 2 0,6-5 5,-1-2-2,2-5 3,-3 2 0,3-4 1,2-2 6,-1-3 1,1 0 4,-1-5 3,5-2-4,-5 0 0,6-3-2,-1-2-1,1-2 2,0 2 2,-1 0-1,-4 1-1,2 5 6,-1 0-2,-2-1 5,-2 1-1,0 1-6,1 3 8,-7 2 0,12 0-5,-12 0 5,11 2 4,-11-2 2,13 8 1,-7-4-3,-1 3 3,0-1 3,1 1 2,1 2-4,-1-2 4,0 3 1,4 2-1,-4-3 1,5 1-2,0 1 5,2-3-1,3-1-1,-4 1 3,2-3-1,1 1 4,2-3 0,-6-3 6,-3-1 15,5 1 7,-1-2 0,-4-2 0,6-6 5,-6 2-3,-1-3-3,1-1-3,-2-2-2,-1 0 0,-4 1 0,6-3 2,-3 2-1,-1 1 0,2-1-2,1 2-2,-2 4-2,4-2 0,-2 2-4,-1 1-6,-2 3 0,0 1-4,-3 3 2,9-1 0,-9 1-3,13 7 0,-7-3-6,4 11 1,1-5-10,-2 6-10,1-6 0,3 15-18,1-6-4,3 2 0,-6-5 2,13 3 1,0-4 4,-2-3 2,6-2 3,1-2 5,5-3-1,12-6 5,-14-5 6,11-6 3,-4-7 7,-7 10 5,7-10 11,-4-4 1,-13 7 10,6 1 12,-7-4-6,-7 6 0,-1-1-6,0 2 0,-6-3 1,-3 4-7,0 6-3,-2-6-1,-2 4-5,-2 4 0,2 3-4,0 0 2,-20 1-4,10 5 0,-2 8-1,-7 5 3,4-1-6,0 4 5,-6 16-2,1-1-1,-4 0 2,3 8-1,2-1 0,-1 7 0,4-2 0,2 1-3,1-1 5,1 6-5,0-2-1,1 0-1,2 0 4,-4-1-1,4 0-2,-4-5-1,5-3 2,-1-2 1,1-4-2,0-8 2,2-2 1,-2-5 0,1-6 3,4-3 0,0-4 5,0-1 5,-2 0 10,2-5-4,-2-1 2,5-3-3,0 0-1,-14-16-6,8 7 1,-1-6 0,6 0 0,1-12-3,0 1 9,6-6-11,2-8 0,6-2-8,5-6-7,5 0-5,22-11-7,0 0-4,11 7-13,4 0 1,1 5-1,4 3-3,4 10-3,1-2-11,0 4-22,3 8-10,4 1-22,-21 12-30,-1-4-29,0 5-38,-12-2-199,-3 5-435,-9 0 193</inkml:trace>
        </inkml:traceGroup>
        <inkml:traceGroup>
          <inkml:annotationXML>
            <emma:emma xmlns:emma="http://www.w3.org/2003/04/emma" version="1.0">
              <emma:interpretation id="{EC8AA1F0-6B45-42FF-80AA-C05C72334AF1}" emma:medium="tactile" emma:mode="ink">
                <msink:context xmlns:msink="http://schemas.microsoft.com/ink/2010/main" type="inkWord" rotatedBoundingBox="29426,14842 31376,14913 31348,15676 29398,15605"/>
              </emma:interpretation>
              <emma:one-of disjunction-type="recognition" id="oneOf30">
                <emma:interpretation id="interp150" emma:lang="en-IN" emma:confidence="0">
                  <emma:literal>tm</emma:literal>
                </emma:interpretation>
                <emma:interpretation id="interp151" emma:lang="en-IN" emma:confidence="0">
                  <emma:literal>ten</emma:literal>
                </emma:interpretation>
                <emma:interpretation id="interp152" emma:lang="en-IN" emma:confidence="0">
                  <emma:literal>tin</emma:literal>
                </emma:interpretation>
                <emma:interpretation id="interp153" emma:lang="en-IN" emma:confidence="0">
                  <emma:literal>the</emma:literal>
                </emma:interpretation>
                <emma:interpretation id="interp154" emma:lang="en-IN" emma:confidence="0">
                  <emma:literal>ton</emma:literal>
                </emma:interpretation>
              </emma:one-of>
            </emma:emma>
          </inkml:annotationXML>
          <inkml:trace contextRef="#ctx0" brushRef="#br0" timeOffset="243923.947">23617 13474 11,'-7'0'171,"7"0"4,-15 0 2,15 0 3,-11-2-7,11 2-10,0 0-8,0 0-12,37 0-13,-6 3-12,14 1-11,5 0-28,5 3-51,7-2-56,22-6-66,-26-3-188,-1 2-305,5 0 135</inkml:trace>
          <inkml:trace contextRef="#ctx0" brushRef="#br0" timeOffset="243589.6054">23823 14101 22,'0'0'184,"0"0"5,0 0-3,6 2-17,-6-2-10,0 0-5,0 0-3,14-14-10,-1 3-13,-3 0-8,4 0-6,3-2-13,4-6-7,-2-1-6,14-12-10,0 4 0,5-4-5,-2 2 0,-1-7 0,5 0-6,-9 3 5,7-4-3,-6 3-3,1-3-7,-3 2 1,-5 0 0,-1 5 2,-10 4-2,5 1 1,-5 5-3,-6-1 3,5 4 7,-11 2-3,5 2-3,0 3 2,-2 3-12,-4 1-8,5-5 0,-6 6-5,2 2-3,-2-2-3,0 6-9,0 0-5,0 0 5,0 0-5,-24 10-3,18 0-4,0 5 0,-7 3 1,2 4-5,0 3 3,5 6-3,-7 6-5,5 0 11,-6 2-9,6 1-1,-2 6 9,-1-2-3,5 1-2,0-5-14,1-12-2,0 2-10,0-4-6,5-6-8,0-4-4,4 1-1,-4-4 5,0-2 2,1-5 5,4-3 0,-2-1-2,-3-2 0,14-7 5,1-4 0,-1-1 2,6-7 1,1-6 1,7-8 4,1 0 0,-1-5 8,5 1-9,-3 2-1,4 0 1,-1 3 2,-11 9-1,-1 1 2,-1 4 1,-1-1 14,0 7-1,-10-3 2,4 6 7,1 0-6,-7 2 1,1 3 0,-2 0-1,0 1-1,1-2-4,-7 5 1,0 0 1,0 0 2,14 8-1,-13 0 3,-1 0-1,0 2 2,0 1 9,-1 5-6,-6 4 0,6 3 0,-4 3 0,4 0 1,-6 2-2,1 12 2,6-2 0,0-10-2,-2 1-3,2-2-5,2-6-6,-2 1-6,0-4-9,0-4 1,0-3-1,1-4 5,4-1 0,-5-3 9,0-3 0,0 0-1,22-7-1,-15-1 4,7-6 6,-3 2 1,-2-6 1,4 4 6,-5-5-4,5-3 2,-5 4 1,-1 6-1,0-2-2,-1 3 2,-3 3 3,0 0-4,1 4-4,0-3 0,-1 1-3,-3 6-4,7-3-1,-7 3 3,11 0-6,-11 0 7,20 12-2,-4-4-1,-2 5-2,9 1-1,-1 4-4,-2-3 2,1 4 1,-1-1 0,2-3 1,-7-2-2,4-3 6,-4-3 0,-2 2 2,-5-4 19,1-5 8,-9 0-3,19-7 1,-8 2 13,-3-9-5,2 0-4,2-10-3,1-4-5,-2-2 1,7-4 0,-7 7-7,6-9 1,-1-5 0,3 9-3,-3 6-2,-2 5 16,2 1 0,-4 5 1,1 4 12,-5 1-22,-2 2-2,0 4-3,-6 4 0,10 4-2,-5 3-4,-4 8 2,6 3-1,-7 7 0,1 14 2,-1-8-3,5 11-24,-10 1-9,4-5-36,-1-9-21,-3 3-19,5-5-28,0-1-21,7-7-28,-6-7-23,10-5-36,-1-3-214,4-4-489,2-5 218</inkml:trace>
        </inkml:traceGroup>
      </inkml:traceGroup>
    </inkml:traceGroup>
    <inkml:traceGroup>
      <inkml:annotationXML>
        <emma:emma xmlns:emma="http://www.w3.org/2003/04/emma" version="1.0">
          <emma:interpretation id="{C31646BD-B4E3-4572-9318-43D1CE7515F7}" emma:medium="tactile" emma:mode="ink">
            <msink:context xmlns:msink="http://schemas.microsoft.com/ink/2010/main" type="paragraph" rotatedBoundingBox="2664,15119 24854,16204 24772,17873 2582,16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695118-028F-4688-A379-30414E869D07}" emma:medium="tactile" emma:mode="ink">
              <msink:context xmlns:msink="http://schemas.microsoft.com/ink/2010/main" type="line" rotatedBoundingBox="2664,15119 24854,16204 24772,17873 2582,16788"/>
            </emma:interpretation>
          </emma:emma>
        </inkml:annotationXML>
        <inkml:traceGroup>
          <inkml:annotationXML>
            <emma:emma xmlns:emma="http://www.w3.org/2003/04/emma" version="1.0">
              <emma:interpretation id="{1CCBCFA6-E8F2-47FC-8559-4E6B2A5A5625}" emma:medium="tactile" emma:mode="ink">
                <msink:context xmlns:msink="http://schemas.microsoft.com/ink/2010/main" type="inkWord" rotatedBoundingBox="2664,15119 7172,15339 7093,16953 2585,16733"/>
              </emma:interpretation>
              <emma:one-of disjunction-type="recognition" id="oneOf31">
                <emma:interpretation id="interp155" emma:lang="en-IN" emma:confidence="0">
                  <emma:literal>highest</emma:literal>
                </emma:interpretation>
                <emma:interpretation id="interp156" emma:lang="en-IN" emma:confidence="0">
                  <emma:literal>higher</emma:literal>
                </emma:interpretation>
                <emma:interpretation id="interp157" emma:lang="en-IN" emma:confidence="0">
                  <emma:literal>highest-</emma:literal>
                </emma:interpretation>
                <emma:interpretation id="interp158" emma:lang="en-IN" emma:confidence="0">
                  <emma:literal>highnt</emma:literal>
                </emma:interpretation>
                <emma:interpretation id="interp159" emma:lang="en-IN" emma:confidence="0">
                  <emma:literal>highut</emma:literal>
                </emma:interpretation>
              </emma:one-of>
            </emma:emma>
          </inkml:annotationXML>
          <inkml:trace contextRef="#ctx0" brushRef="#br0" timeOffset="245661.2589">-3161 13821 95,'3'-6'131,"-3"6"-5,2-11-2,-1 4 1,-1 7-1,0-8 6,0 8-1,3-11-5,-3 11-10,0-6-7,0 6-10,0 0-3,0 0-7,0 0-9,-14-3-7,14 3-5,0 0-6,0 0 1,0 0 7,-9 16-2,4-6 2,5 0-3,-3 6 2,3 2 2,3 6 8,-3 6-1,0 3-7,3-3-13,2 10-2,1 4 0,2-6-1,1 6-6,-1-3 0,2-4-1,-1 2-3,-2-9-3,-1-1-3,-3-1-4,2 1-2,3-6-1,-2 2-5,-4-4-2,1-2-1,-3-3 0,1 2-6,-2-3 0,2 0 2,-1 0-6,0-4-1,0-3 2,0 2-4,0-2 1,0-5 1,0 8 0,0-11 2,0 5 2,0-5 0,0 0-3,0 0-2,0 0 1,16-18 1,-9 5-1,2-4-3,8-3-4,-2-5 3,5 1-3,-6-1 0,2 3-1,-2-3 0,-1 1 1,0 4-1,-5 1 0,3 4 1,-5 2 0,-1-3-4,1 4 0,0-2 0,2 6 0,-5-1-1,1 0-2,4 2-2,-5 2 3,3-1 0,-3 0-2,2 2-3,0 1 5,3 0 0,-8 3-2,17 3 2,-8-2 0,4 3-1,-3-1 2,4 8-3,2-3 8,-1 2-2,0 0-4,7 4 0,-6-2 13,10 4-6,-5 1-4,6-3-1,-5 0-20,-5-2-14,5 1-2,2 1-2,-6-8 2,1 4 2,-1-6 5,-2 0 1,0-5 6,0 1 1,1-6 2,-3-2 2,-1-3 4,-2-8 2,3-1 8,-1-4 6,0 2 14,-7 4 16,-4-3 6,-2 3 4,4 2 14,-8 0 2,4 6-1,-2-2-1,2 4-3,0 2-3,0-2-7,-5 1-9,5 7-5,0 0-2,0 0-4,0 0 1,0 0-6,-6 28 1,6-13-7,-2 3 5,4-1-5,-2 11-3,5-2-3,-4 0-6,6 1-12,1-6-23,-2-1-32,-1 0-14,-1-4-40,-1-2-51,4-1-37,1 0-34,-7-8-250,10 2-532,-6-7 236</inkml:trace>
          <inkml:trace contextRef="#ctx0" brushRef="#br0" timeOffset="246110.5949">-1661 14082 84,'14'0'251,"-14"0"0,0 0-14,0 0-8,0 0-21,0 0-15,0 0-16,-21-12-5,21 12-10,-27 4-12,7 0-9,-7 7-6,-3 1-16,-9 3-4,-4-2 2,11 3-26,7-1-12,1 4-6,-3-3-5,12 2-3,2-3-12,5 1-14,2-4-12,6 1-12,-2-3-9,10-1-5,-2-1-8,2-1 0,8-3-4,9 0-9,1-3-4,5-6-1,-1-3 0,11-3 1,-14 2 4,2-1 1,-2-3 3,-10 3 4,-3 3 2,0-2 11,-3 7 12,-3-4 13,-1 4 3,-1 0-11,-6 2-4,8-3-2,-8 3-7,8 7 1,-7 1 3,4 8-4,1 1 3,2 8-2,-1 5 2,1 7 9,6 6 1,0 6 7,3-2 2,1 3-1,2 19 6,1 0-3,-4 0 0,-10-13-1,7 18 0,-6-19-2,-4 1-1,-2-8 1,-5 2 14,-8-5-10,-3-7 3,-5-3-1,-10-7-4,-2-5-5,-12-6 0,0-2 1,-4-11-10,-4-4-20,-3-8-33,2-7-34,-3-8-59,6-4-82,-8-19-85,8-13-204,21 11-546,4-27 242</inkml:trace>
          <inkml:trace contextRef="#ctx0" brushRef="#br0" timeOffset="247310.0853">-956 14068 198,'-2'-16'190,"-6"1"-4,8 0 7,-6 1-3,-1-1-1,6 6-1,-6-1-2,3 3-13,2-1-13,-3 5-19,5 3-18,0 0-9,0 0-14,0 0-2,-1 16-5,2 0 1,-1 0-2,0 11 3,-1 10-10,-1 3-2,2 0-3,-4 4-9,2-3 3,-4 3-18,4-2-2,-1-2-7,1 4-3,2-6 6,2-9-17,1-3 1,-1 0-4,4-4-5,-6-4-9,6 0-15,-4-5-9,-1 0-6,4-6-5,-5 5-1,2-10 6,4 3-3,-6-5 5,0 0-4,27-11 0,-13-3 4,7-5-10,-1-2 2,9-12-6,-6 3 1,0 9 2,-5 0 2,-2 3 3,-3 3 5,-4 1-4,2 2 4,-3 5-1,-3 2 2,-2-2-1,2 4-1,-5 3 5,6-4-5,-6 4 6,0 0-3,0 0 2,0 0 2,0 0 1,8 12 0,-8-6 0,3-1 0,1 3 0,-4 1 1,3 0 6,9 1-2,-4 2 2,3-1 1,4 0-2,-1 0 8,6-1-6,-4 0 1,11-3-1,-2 3 0,2-6 6,2-1-2,-3-1-3,-5-4 4,0-1 0,-1-4-3,-2-1 3,-4-5 0,0-3 0,-1 0 1,-6 1 13,0-4 7,-1-6 5,-1 11 10,-5-3-1,0-3-1,-6 8-9,1 2-3,-2-2 0,4 5-6,-3-5-2,1 6 0,2-1-3,-2 3-8,5 4 2,-6-3-6,6 3 6,0 0-5,-14 17-1,11-6 0,0 4-1,-4 1-1,4 1-2,5 2 2,-2 10-1,4-6-2,0 2 6,3 1-17,3-2-15,-1 0-11,-1-8-5,3 3-6,-3-5 3,5-1-1,-5 3 5,0-12 0,0 2 6,3-1 7,-2-9 4,4 1 0,1-5 1,0-7 8,7-4 3,4-2 5,5-7 1,0-1 7,0-7 8,2 2 0,-7-3 23,-4 12-6,-1 4 8,5 1 0,-4 0 0,-5 3-9,1 6-3,-6 1-4,8 6 4,-5 1-7,1 1-2,-4 6 1,1 0-4,-1 6 2,4-2-3,0 4-3,-5 4 4,3-2-3,-2 0-2,-3 4 6,-1 2-5,0-3-3,-4-2-1,2 6-16,-4-5-1,-1-5-4,-1 5-1,1-8-6,-2 1 0,2 1-6,-5-1-3,4-4 0,-4-2 0,2 4-1,-3-5 3,6-2 3,0 0 2,-19-5 3,11 0 3,1-1 1,1 1 4,3-3-6,-3-5-5,2 8 1,3-6-2,2 0 3,3 1 2,3-3 1,3-1 2,3-2 3,9-1 0,0-1 2,16-7 2,-2 1 0,5-2 4,2 3 14,-5-3 4,3-1 11,2-4 6,-1 5 1,-2-6 8,-4 1 13,4-4 7,-4 2-7,-4-3 9,2 6 4,-5-3 18,-1-3-5,-4 18 10,-8-4 16,-8 10 20,4 3 0,-4 0-15,0 2-18,-2 3-8,-6 4-13,0 0-1,0 0-8,2 27-9,-10-2 3,-1 3-1,-6 14-9,1 2-9,-5 4-2,-1 6-11,-1 15 9,4 1 0,2-16-12,6 0-21,4 0-37,5-2-22,3 0-29,2-8-27,1 0-20,9-3-27,-1-5-35,2-12-14,3-4-25,3-4-29,2-1-238,-7-11-551,-1-3 244</inkml:trace>
          <inkml:trace contextRef="#ctx0" brushRef="#br0" timeOffset="247593.5995">524 14554 222,'-9'-3'233,"9"3"-20,0 0-15,0 0-18,17-14-10,-3 10-15,7 0-13,14-2-10,11 1-13,14-3-11,-5-1-12,26 4-17,-6-8-38,-13 7-34,-3-4-34,2 2-20,-5-3-54,-4-1-54,-10-3-140,-12 2-318,-3 0 141</inkml:trace>
        </inkml:traceGroup>
        <inkml:traceGroup>
          <inkml:annotationXML>
            <emma:emma xmlns:emma="http://www.w3.org/2003/04/emma" version="1.0">
              <emma:interpretation id="{834FF76B-319C-4B5B-A6EB-BD6310F4BB5D}" emma:medium="tactile" emma:mode="ink">
                <msink:context xmlns:msink="http://schemas.microsoft.com/ink/2010/main" type="inkWord" rotatedBoundingBox="7923,15576 11596,15755 11524,17225 7851,17046"/>
              </emma:interpretation>
              <emma:one-of disjunction-type="recognition" id="oneOf32">
                <emma:interpretation id="interp160" emma:lang="en-IN" emma:confidence="0">
                  <emma:literal>position</emma:literal>
                </emma:interpretation>
                <emma:interpretation id="interp161" emma:lang="en-IN" emma:confidence="0">
                  <emma:literal>punties</emma:literal>
                </emma:interpretation>
                <emma:interpretation id="interp162" emma:lang="en-IN" emma:confidence="0">
                  <emma:literal>punters</emma:literal>
                </emma:interpretation>
                <emma:interpretation id="interp163" emma:lang="en-IN" emma:confidence="0">
                  <emma:literal>punt-in</emma:literal>
                </emma:interpretation>
                <emma:interpretation id="interp164" emma:lang="en-IN" emma:confidence="0">
                  <emma:literal>punt-ins</emma:literal>
                </emma:interpretation>
              </emma:one-of>
            </emma:emma>
          </inkml:annotationXML>
          <inkml:trace contextRef="#ctx0" brushRef="#br0" timeOffset="247963.9374">2072 14377 25,'0'0'248,"0"-7"-10,0 7-15,0-11-13,0 11-16,0 0-15,0-4-16,0 4-13,0 0-13,0 0 2,6 22-2,-1-4-9,1 4-5,0 5 5,-1 12-5,1 5-5,1 2-3,-3-1-7,0 11-7,-4-4-3,0 4-7,0 21-5,-4-4-1,0-1-12,4-14-11,3-6-1,-3 2-11,-3 17-2,6-18-3,2 0-17,1-4-6,2-6-17,-2-15-27,5-2-20,-4-7-12,-1-5-16,0-3-25,2-4-35,3-6-35,3-5-40,4-8-46,4-6-201,9-15-489,0-4 217</inkml:trace>
          <inkml:trace contextRef="#ctx0" brushRef="#br0" timeOffset="248292.2665">2331 14477 186,'8'-3'180,"-2"-1"-11,2 1-6,3 2-11,0-3-9,8 8 5,0-2-4,8 4-8,-2 3 6,0 4-9,20 6-11,-9 3-6,2 3-9,-3 0-11,-2 8-6,-5-3-9,-7-6-12,-7 1-5,-4-1-6,-4-7-7,-9 2-4,-4 0-3,-7-5-4,-13 4-4,-14 1-2,-3-6-4,-8 6-3,0-11-8,-4-2-15,1 0-37,0-6-18,3-1-28,9 1-42,14-11-54,11 7-221,5-6-428,10-2 190</inkml:trace>
          <inkml:trace contextRef="#ctx0" brushRef="#br0" timeOffset="249141.8351">3263 14655 26,'0'0'135,"0"0"5,0 0 0,-1 3 3,1-3-3,-2 8-19,2-8-7,0 13 5,-2-6 9,-1 3-14,2-1-9,-4 2-11,2 3-5,-2 0-6,-1 1-7,4 3-1,1-3-2,-4 1-10,5-2-3,-2 0-4,4 5-8,-2-6-11,5 0 9,-2-6 0,3 4-9,0-4 3,2-2 1,3 1-5,4-6-1,0 1 5,0-6-3,4-2-1,-4-1 3,0-3-5,-3-7-3,1 4 2,-2-8-4,0-4-4,-8-3 0,2 3-2,1 0-5,-3-1-5,-6 2 8,0 1-11,-2 6 0,-1-1-6,-2 9-1,-1-7-9,-2 5-7,1 0-12,5 5-15,-4 3-28,6 0-13,-5 0-7,8 4-13,0 0-24,0 0 17,0 0 2,0 0-6,0 0 1,35 11 2,-18-6 10,8-2 8,2 1 12,2-3 6,2-1 9,-2 0 5,2-1 15,-5-3 16,2-3 0,-9 5 40,2-3 15,-7 0 26,-2 2 16,-4-1 1,0-2-5,-3 3-2,-5-2 6,0 5-6,0 0-1,-10-12 6,6 10 0,4 2-4,-21 0-3,7 0-4,0 3-2,3 1 0,-4 4-3,1 2-3,5-2-7,-2 5-3,3 2-3,3 3-2,3 1-3,4 4-3,4 3-2,4 1-2,-5 3-6,9 7 4,0-2-2,0-1-6,-1-5 0,4 6-3,-9-6 1,3-1 2,-6 0-5,1-3-1,1-8 3,-6 2-3,-1-1 1,-5-1-4,2-7 6,-3-2-2,-4 0-3,-2-1-1,-4-5 4,3 2-4,1-8-2,-2 1 2,4-3 2,-4-2-1,3-3 8,4-6-9,1 0-3,5-10-7,-1-2-5,8 0-6,2-9-6,5 0 2,3-1-2,4 2 1,4 8-1,1-2 3,-4 10 3,-1 1 4,6 1 1,-4 3 7,-3 4 7,1 4 9,-1 1 5,0 0 0,2 4-1,-2 2-1,0-3-4,-2 8 1,0-2 11,-2 4-3,-1 0-1,-5 3-1,4 1 3,0 2-4,-4-1 3,-1 4-4,3-4-1,-6 7-1,4 4-3,-4-4 1,-5 1-22,0-1-17,-3 1-34,3 0-36,-2 0-34,-3-9-51,1 9-225,-1-8-440,0-4 195</inkml:trace>
          <inkml:trace contextRef="#ctx0" brushRef="#br0" timeOffset="249512.097">4237 14248 171,'-3'-19'278,"1"3"-6,2 3-14,0 1-14,-2 5-19,2-1-16,-1 4-16,1 4-21,0 0-13,0 0-15,0 0-1,-6 17-15,6-1-2,1 10-5,4 11-6,4 1-14,-1 4-4,6 4-7,4-1-17,-1 0 0,2 4-10,-5-2-4,4-3-3,1-2-3,0 1-13,-8-2-17,0 0-27,-2-12-16,-2-3-27,-3 4-23,0-4-23,-1-8-22,-3-3-16,0-2-17,0-4-12,0-9-30,0 7-23,-3-6-204,3-1-450,0 0 200</inkml:trace>
          <inkml:trace contextRef="#ctx0" brushRef="#br0" timeOffset="249687.8311">4254 14662 103,'0'0'161,"-3"-4"-12,3 4-5,0 0-17,14-10 0,0 5-12,4-2-9,12 0-9,0 3-9,14-8-8,-12 6 0,14-1 4,-4-6-11,4 7-2,-14 3 7,1-1-1,-6-1 7,-11 3-5,3 1 1,-8-3-5,-2 4-11,-1 0-4,-8 0-5,13 7 0,-9 1 12,-4 2 6,0 6 0,-4-1 5,0 3 4,1 4-8,-6 2-6,4 0-3,5-5-5,-9 8-8,5-2-3,3 1-4,1 4-10,0-4 3,5-1-11,-5-4-27,0-2-25,6 2-29,-1-1-41,-2-5-36,3-7-48,-3 3-21,4-4-219,1-4-455,-8-3 202</inkml:trace>
          <inkml:trace contextRef="#ctx0" brushRef="#br0" timeOffset="250408.8801">4991 14751 5,'-10'3'213,"-1"2"-15,-2 2-16,-1 4-12,5 0-18,-5-1-11,2 2-14,3 2-13,1-3-9,2 1-11,1 0-7,5-5-13,-2 7-3,4-6-8,1-2-6,0 3-4,5-4-3,2 0-5,-2 0-3,3-5 1,1-5-6,1 0-6,1-2 2,5-3-7,-9-1 2,2-7-6,6-1 1,-1 1 5,-6-4 1,5 1 1,-2-3 7,-9 6-3,4 3 5,-4-3 0,5 9 8,-6-5 0,6 6 3,-7-2-3,-1 2-1,2 1-6,1 4-7,-2-1-4,-3 4-1,8-1-4,-8 1-3,19 7-2,-9 1-1,1 3-4,3 1 2,2 6-5,-8-3 8,3 1-8,-2 6-1,2-4 1,-3 0-3,0 1 1,0 3 0,-2 3-5,-1-10-6,-4 3-2,4-7 0,-3-3 3,-1-1-1,-1 5 2,2-3 0,1-2-1,-3-3 8,0-4-1,0 0 5,0 0 13,0 0 11,-3-20 4,1 8-11,1-2 6,1-3 0,1-6-4,4-3 3,1 1-6,2 1 1,0 2 0,5-2-6,1 4 12,-3 4-8,3 0-4,4 4 1,9-4-3,-10 11-2,4 3 3,-1 1-6,1 4 8,2 2 2,4 13-2,0-2 3,-5 6 6,7 4-1,-9-1-10,-1 2 0,2 10 4,-7-1-3,-6 4-3,0-1-29,-5-10-19,-6 0-9,-5-1-39,2-5-33,-5-4-40,-5-1-63,1-5-72,-3-2-215,0-8-542,-2-3 239</inkml:trace>
        </inkml:traceGroup>
        <inkml:traceGroup>
          <inkml:annotationXML>
            <emma:emma xmlns:emma="http://www.w3.org/2003/04/emma" version="1.0">
              <emma:interpretation id="{EF90ECF0-A9B7-44AF-91A1-F668F94034CB}" emma:medium="tactile" emma:mode="ink">
                <msink:context xmlns:msink="http://schemas.microsoft.com/ink/2010/main" type="inkWord" rotatedBoundingBox="12849,16006 16997,16209 16962,16922 12814,16719"/>
              </emma:interpretation>
              <emma:one-of disjunction-type="recognition" id="oneOf33">
                <emma:interpretation id="interp165" emma:lang="en-IN" emma:confidence="0">
                  <emma:literal>whereas</emma:literal>
                </emma:interpretation>
                <emma:interpretation id="interp166" emma:lang="en-IN" emma:confidence="0">
                  <emma:literal>Whereas</emma:literal>
                </emma:interpretation>
                <emma:interpretation id="interp167" emma:lang="en-IN" emma:confidence="0">
                  <emma:literal>whereon</emma:literal>
                </emma:interpretation>
                <emma:interpretation id="interp168" emma:lang="en-IN" emma:confidence="0">
                  <emma:literal>Whereon</emma:literal>
                </emma:interpretation>
                <emma:interpretation id="interp169" emma:lang="en-IN" emma:confidence="0">
                  <emma:literal>wheuas</emma:literal>
                </emma:interpretation>
              </emma:one-of>
            </emma:emma>
          </inkml:annotationXML>
          <inkml:trace contextRef="#ctx0" brushRef="#br0" timeOffset="253415.0086">7045 14841 71,'-14'-8'147,"11"8"-12,3 0-1,-2-8-1,2 8 2,-11-4 4,6 0 6,5 4 1,0 0-3,-4-3-9,4 3-8,0 0-15,0 0-13,0 0-8,0 0-17,0 0 2,0 0-10,-10 11-1,10-3 4,3 2-6,-6 8-4,6-4 0,-3 2-9,2 10-1,3-2-4,-4 0-5,6-1-1,-1 3-2,5 0 0,-2-3-3,6 2-5,-1-7 0,0 4-3,-3-7-2,3-2-5,5-3-7,-9-1-3,6-5-2,-7-1 1,1-3-5,-10 0-7,19-10-3,-5-1-4,-2-3 2,3-9-1,-6 1 0,2-4 3,-3 1-2,-5 7-2,2-1 4,0 7 1,-4 2 4,1 2 4,-4 0-3,2 1-4,0 0 2,0 7-4,0 0 2,0 0 1,0 0 1,-8 30 2,5-15-1,8 3-2,0 0 2,4 4 6,4 2-1,3-1-2,4 0 1,10 0 1,8-2 9,2-4 3,2-3 1,3 0 0,-1-5 3,-1-3 2,-15-6 8,2-3 22,-5 0 12,-6-4 9,-4-3 0,-1-4 6,-6-4-9,-5-5-5,-6-17-4,-5-2-6,-10-1-10,-7-1 2,-10-3-8,-14-10-2,10 16-9,1 2-4,-5 9-19,-1 4-21,4 4-37,12 8-46,-5 4-54,17 6-70,2 0-72,7 2-170,7 2-506,0 0 225</inkml:trace>
          <inkml:trace contextRef="#ctx0" brushRef="#br0" timeOffset="254646.8815">7859 14593 75,'2'-7'212,"-2"1"-7,3 0-10,-2-1-12,-1 0-9,2 1-13,1-1-5,-3 7-15,3-7-13,-3 7-18,7-3-4,-7 3-11,0 0-12,14 14-5,-8-3 0,1 5-3,-1 5-6,0 1 6,2 8-8,-2 8-2,2 2-6,-1-3-4,-4 5-6,-2 0-4,4 0 0,-5 2-5,0-3-2,2-4-2,-5-7-6,-1-1-4,4-4 2,4-2-5,-8-8-2,4-2-8,4-1 1,-4-7-1,3 2 0,1-5-4,-4-2 2,0 0-3,15-15-1,-6 1 1,2-4-3,2-7 0,1-1 0,0 0-2,0 0-4,-2 7 1,0 1-3,-4 6 1,2-2 1,-3 6 0,0 4-3,-2-2 0,4-1-1,-4 1 4,1 4-4,-6 2-3,8-2 8,-8 2-3,0 0 1,13 7-3,-7-2 4,0 0 1,4 2-6,-1 0 4,1 6 2,-1 0 0,9-2 1,-3 8-2,1-5 1,8 2 6,-4 2-6,3-4-2,-8-2 2,4-5 2,-3-4 0,3 5 1,-1-5-3,-7-3 10,0-3 0,1-1-5,3-3-3,-4-7 0,3 2 3,-3-4-3,3-7 2,-1-1-6,-2-2 2,-2 0 5,-2 3-3,0-2 9,0 7 0,-6-1 4,4 7 14,-3 2 7,-1-2 1,2 2-4,-1 3-2,-2 3-3,0-2-8,0 6 2,0 0-5,-9-1-2,9 1 12,0 0-18,-19 14-1,8 0 0,1-1-1,1 1 0,-1 5-1,2 5 12,2-2-17,4 4-11,4-2-13,7-1-2,-4-6-7,5 2-12,1-5 4,3 1 4,5-4 0,0-3-1,6-3 3,2-4 5,-2-2-2,-1-7 7,1-3 2,-6-5 2,2-1 4,-7-2 1,3 0 4,-1-4-1,-6-6 3,2 3 3,-4-3 5,-2 3 2,-4 0 11,3 1-1,-4 6 4,6 1 4,-3 2 0,-2 1 14,3 1-12,-4 6 4,1 1-1,-2-1-5,3 3-3,-3 5-3,2-7-5,-2 7 1,6-2 0,-6 2 1,16 7-2,-7-3 0,9 5 0,-4 1-3,0 3-3,8 2 0,4 4 2,-4 0-5,9 10 4,-7-8-6,-5 2 0,1 0-2,9 7 1,-15-7-1,7-3 0,-2 0 2,-5-7 1,8 2-3,-5-3 3,7-1 2,3-3-1,0-2 2,3-5-1,3-1 0,0 0-4,8-7 2,2-3 11,-2 5-10,-8-6 1,5-8 4,0 1 1,-14-1-2,0 2 0,-4 0 3,4-6 2,-10 4 3,-3 2 6,-3 0 4,-2 2-2,4-1-1,-10-2 5,0 8-4,-10-4-1,4 1 11,-2 2-9,0-1 2,-9-1-2,3 9-1,-1-6-7,0 3 2,7 4 3,-3-3 2,-4 5-6,4-2-3,3 1 1,8 2-4,-19 8 0,8 1-1,0 2-5,2 3 5,3 3-2,-2 4-3,1 1 6,4 4-8,6 4 4,0 9-2,4 1 2,4-12 1,-2-2 1,7 2 0,1-4-2,4-3-3,1-2-8,5-2-13,1-4-12,12-2-29,-5-9-35,-2-2-44,11-6-49,0-7-48,-6-12-253,7 4-533,-1-9 236</inkml:trace>
          <inkml:trace contextRef="#ctx0" brushRef="#br0" timeOffset="255837.4958">10517 14898 158,'-8'1'177,"-4"-1"-14,-2 2-1,-1 5-14,1 2-12,-6-5-14,4 4-11,-8 4 1,7 0-5,-4 0-14,4 1-6,1-3-8,0 6-9,2-6-7,0 6-4,4-3-8,1-3 0,-2 2-10,3-1 1,3 2-4,2-5-5,-3 4-5,4-4-5,4-2 2,-2 3-4,3-2-1,6-3 0,-1-1-4,-8-3-5,21-4 2,-10-2 1,6-2 0,-3-3-1,2-3-4,5-1 0,-6-8-4,0 2 9,-1 2 11,-1-4 10,-6 8 5,0 1 13,-2 1-2,-2 3 2,-3-3-1,3 3-4,-3 1 2,0 1-5,0 1-6,-3-2-3,3 3-6,-7 2-4,7 4-3,-4-7-3,4 3-1,0 4-4,-10-5-2,10 5-3,0 0 1,0 0-4,0 0-1,0 0-1,-5 14-1,5-8 0,0 5 4,0 0-5,0 3 10,0 3-9,4 7-2,-3-5 1,-1-3-1,3 2 3,0 0-4,1-4 5,-4-1-2,0 3-5,3-4 3,-2 0-2,3-1 1,2-4-3,5 4 4,3-4-2,7 0 1,1-4 6,8 1-6,1-1-8,4-6 2,6-4 2,0-4-2,-1-7 2,1 3 0,-6-8-2,0-3 4,-2 1-1,-11 4 1,6-8 1,-9 6 19,-3 4 1,-2 0 0,-4 5 1,-4 2 11,2 2 2,-5-3-1,-1 6-8,2-4 0,3 2-6,-7 1 1,0 4-7,1-3 2,-1 7-6,4-5 1,-4 5-6,0 0-1,0 0 2,14 12 1,-5 0-4,2 4 14,0 0-12,4 5-4,0 16 4,0 3 0,-1-5-2,-6 3 1,4-1 1,-5-6-3,-3-4-2,-4-1 2,-4-2 0,-1 0-1,-3-8-2,0-2 2,-1 0 0,-9-6 0,1-4-12,-7 0 1,-7-8-14,2-3-20,-2-6-8,5 0-26,1-2-12,4-1-66,10-2-51,-1-9-258,5 10-506,12-3 224</inkml:trace>
        </inkml:traceGroup>
        <inkml:traceGroup>
          <inkml:annotationXML>
            <emma:emma xmlns:emma="http://www.w3.org/2003/04/emma" version="1.0">
              <emma:interpretation id="{FF89F3A3-3B30-4FEB-AA27-957FFDDBD9BF}" emma:medium="tactile" emma:mode="ink">
                <msink:context xmlns:msink="http://schemas.microsoft.com/ink/2010/main" type="inkWord" rotatedBoundingBox="17978,16124 19962,16221 19919,17091 17935,16994"/>
              </emma:interpretation>
              <emma:one-of disjunction-type="recognition" id="oneOf34">
                <emma:interpretation id="interp170" emma:lang="en-IN" emma:confidence="0">
                  <emma:literal>ball</emma:literal>
                </emma:interpretation>
                <emma:interpretation id="interp171" emma:lang="en-IN" emma:confidence="0">
                  <emma:literal>bale</emma:literal>
                </emma:interpretation>
                <emma:interpretation id="interp172" emma:lang="en-IN" emma:confidence="0">
                  <emma:literal>bare</emma:literal>
                </emma:interpretation>
                <emma:interpretation id="interp173" emma:lang="en-IN" emma:confidence="0">
                  <emma:literal>bail</emma:literal>
                </emma:interpretation>
                <emma:interpretation id="interp174" emma:lang="en-IN" emma:confidence="0">
                  <emma:literal>bate</emma:literal>
                </emma:interpretation>
              </emma:one-of>
            </emma:emma>
          </inkml:annotationXML>
          <inkml:trace contextRef="#ctx0" brushRef="#br0" timeOffset="256851.5084">12155 14707 177,'0'-5'214,"0"-2"-7,-2-2-3,-3 2-12,5 2-24,0 5-17,-1-8-15,1 8-17,0 0-11,0 0-13,0 0-2,1 23 1,4-13-8,-5 12 4,2 1-5,-2 3-2,4 2-11,-4 3-6,2 6-6,0 7-3,-2-3-4,0 0-5,0-1-4,0-2-4,-2 1-2,0-12-4,-2 2-4,-3-2-5,6-4 0,-6-3-1,1-5-6,0 4 3,3-3-4,-4-2-4,3-5 18,2 1 0,-1-4-7,0 1 0,3-2 1,0-5-2,0 9-3,0-9 1,0 0-9,0 0 3,0 0 0,22-25-6,-3 11 1,-3-1-3,4-4-4,1 2 2,4-3 2,0 1-2,5 3-4,-1 0-2,1 0 1,0 2 0,-2 3-1,1 4 0,-1 6 0,4-2-1,-9 3-4,-2 5 3,-7 4-1,0 1 0,-6 2 1,-3 4 2,-3 2 1,-2 1 1,-8 3-1,-2 3 0,-4-1 2,-3 1 0,-1-10 1,-1 6 6,-8 2-3,2-11 2,-3 4 2,-2-4-5,-2-1 1,-3-7-4,2-1-26,3-2-15,0-2-26,0-5-24,8 2-38,6-6-57,8 5-66,-3-7-171,11-2-456,6 0 202</inkml:trace>
          <inkml:trace contextRef="#ctx0" brushRef="#br0" timeOffset="257755.6295">13076 15097 130,'-6'-6'207,"1"4"-13,-4-6-4,1 4-8,-2 3-7,2-3-10,0 1-15,-4-1-9,12 4-6,-21 5-17,5 1 2,-3 2-7,4-1-8,-6 11-2,0-3-11,3 8-10,2-2-9,-3 3-5,5 0-7,4 3-6,-3 2-6,6-2-4,-5 1-2,11 2-5,1-7-5,0 8-3,1-7-8,11-2-9,-5-3-6,6-5-9,-3-1-5,8-4-3,0-4 1,-1-1 4,1-5-1,-1-3 0,-1-7 2,6-3 6,-8 2-6,5-9 7,-5 0 3,-1-3-2,-2-2 9,3 3 4,1-2 11,-6 4 6,0 1-1,-4 5 18,2 0-5,-3 1-2,6 0-6,-5 6-1,-1-3-4,-2 5-6,1 0-4,2 3-2,-1-1-6,-4 4 3,0 0-5,0 0-2,15 11-2,-14-3 2,9 0 0,-5 6 1,1 2-2,8 5-3,-1-7 2,6 9-2,-4-4-1,0-2 6,-1 1-4,0-9-5,-1 5 0,-1-7-3,-7-4 7,5 2-2,-2-5 0,-8 0-2,17-8 5,-9-8-2,3 2-1,-2-6-1,1-4 17,1-12 0,-3-5 1,6-1 2,-8-5 0,9 0 4,-3-2-4,-4 4 7,0 2-2,3 0 8,-1 1 5,2 7 14,-4 11 6,5-6-5,-4 9 2,-2 4 6,0 1-4,0 0-7,1 5 5,-5-1-11,5 4-9,-7 1 2,3 1-13,-1-1-2,-3 7 1,0 0 3,0 0-14,0 0-1,0 30 0,-2-10-5,-6 6 5,2 12-3,-5 2-2,1 6 6,-2 1-8,2 1 8,-1-4-6,3 0-5,2 1-3,4-6-3,4 3-11,3-12-8,-2-4-9,11-1-5,3-5-3,-1-2 0,6-4-7,5-4 0,2-1-1,-1-8-5,-7-6 9,9-3 4,-7-5-2,0-4 13,0-4-2,-1-2 3,5-10 2,-5-2 10,4-7-3,-6-2-4,-2-2 2,-1 0-3,-1 4 4,-8 2 1,3 10 6,-7 0 6,-4 8 2,4 8 4,-1-5 11,-3 4 3,3 7-3,-6 1-7,3 3 8,0 4-11,0 0 6,0 0 3,-24 22 3,11 0 3,-2 1 6,-4 14 8,6-10-2,-4 7 6,6 5-7,-4-3-6,7 6 3,-1-2-2,3 0-6,-1-2-5,7-1-1,2-6-24,3-4-21,3 3-38,4-3-24,9-1-49,2 7-42,12-10-56,5-3-40,-1-4-274,10-2-602,7-2 266</inkml:trace>
        </inkml:traceGroup>
        <inkml:traceGroup>
          <inkml:annotationXML>
            <emma:emma xmlns:emma="http://www.w3.org/2003/04/emma" version="1.0">
              <emma:interpretation id="{B8AAF61D-FBD2-4A20-9C59-F15DACD2187C}" emma:medium="tactile" emma:mode="ink">
                <msink:context xmlns:msink="http://schemas.microsoft.com/ink/2010/main" type="inkWord" rotatedBoundingBox="20384,16331 21389,16380 21343,17308 20339,17259"/>
              </emma:interpretation>
              <emma:one-of disjunction-type="recognition" id="oneOf35">
                <emma:interpretation id="interp175" emma:lang="en-IN" emma:confidence="0">
                  <emma:literal>A</emma:literal>
                </emma:interpretation>
                <emma:interpretation id="interp176" emma:lang="en-IN" emma:confidence="0">
                  <emma:literal>a</emma:literal>
                </emma:interpretation>
                <emma:interpretation id="interp177" emma:lang="en-IN" emma:confidence="0">
                  <emma:literal>1</emma:literal>
                </emma:interpretation>
                <emma:interpretation id="interp178" emma:lang="en-IN" emma:confidence="0">
                  <emma:literal>]</emma:literal>
                </emma:interpretation>
                <emma:interpretation id="interp179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258561.7605">14960 14840 194,'0'0'221,"0"0"-19,0 0-21,0 0-12,0 0-6,0 0 16,-10 28-8,-1-5-10,-3 7 1,-2 10-8,-4 1-8,-1 1-12,-2 4-14,-4-1-6,0 0-8,-5 1-3,7 0-13,-7-1-11,2-10-5,2 4-8,4-2-4,4-11-8,1-1-1,3-2-11,2-4 0,6-1-4,1-4-4,1-6-2,0 4-5,-1-6-1,6 1 7,-5-4 3,6 2 4,0-5 5,0 0 0,0 0-12,18-15 2,-8-1-4,3 2-1,2-11-4,11-4-3,-4-8-2,3-1 2,-3-6-6,4 2 0,0-7-4,3 0-1,9-12-4,-15 9 0,0 6 5,-3 2-5,-4 4-4,3 7 1,-3 9-3,-2 1-4,3 2 1,-9 10-1,0-1-1,-2 5 1,2 4-1,3-1 0,0 6-6,1 2 4,2 3 3,-3 7 4,1 3 3,6 8-2,-7 1 1,0 2-2,5 11 5,-2 6-3,-3-4 4,6 5-2,-1 0 4,2 1-4,-3-1 0,1 10 3,8 11-1,-8-21-6,0-1-4,3-4-3,-2-1-9,3 3-3,-1-10-25,5-2-12,-3-5-17,-4-8-19,4 0-25,-7-2-31,3-6-23,-3-2-29,1-2-28,-3-3-15,-2-3-191,-10 0-467,19-5 208</inkml:trace>
          <inkml:trace contextRef="#ctx0" brushRef="#br0" timeOffset="258837.9613">14957 15451 77,'-14'0'234,"14"0"-8,0 0-14,-8-5-20,8 5-19,0 0-18,0 0-17,34-9-11,-5 3-15,2 3-18,12 2-37,6-5-37,0 5-59,5-3-61,1 2-180,-1-1-303,-2-4 134</inkml:trace>
        </inkml:traceGroup>
        <inkml:traceGroup>
          <inkml:annotationXML>
            <emma:emma xmlns:emma="http://www.w3.org/2003/04/emma" version="1.0">
              <emma:interpretation id="{284F50E4-7987-4271-9763-A146E2EC38E9}" emma:medium="tactile" emma:mode="ink">
                <msink:context xmlns:msink="http://schemas.microsoft.com/ink/2010/main" type="inkWord" rotatedBoundingBox="21872,16348 22840,16396 22801,17185 21833,17138"/>
              </emma:interpretation>
              <emma:one-of disjunction-type="recognition" id="oneOf36">
                <emma:interpretation id="interp180" emma:lang="en-IN" emma:confidence="0">
                  <emma:literal>is</emma:literal>
                </emma:interpretation>
                <emma:interpretation id="interp181" emma:lang="en-IN" emma:confidence="0">
                  <emma:literal>les</emma:literal>
                </emma:interpretation>
                <emma:interpretation id="interp182" emma:lang="en-IN" emma:confidence="0">
                  <emma:literal>as</emma:literal>
                </emma:interpretation>
                <emma:interpretation id="interp183" emma:lang="en-IN" emma:confidence="0">
                  <emma:literal>Is</emma:literal>
                </emma:interpretation>
                <emma:interpretation id="interp184" emma:lang="en-IN" emma:confidence="0">
                  <emma:literal>ts</emma:literal>
                </emma:interpretation>
              </emma:one-of>
            </emma:emma>
          </inkml:annotationXML>
          <inkml:trace contextRef="#ctx0" brushRef="#br0" timeOffset="262808.4773">15998 15601 35,'0'0'121,"2"5"-2,-2-5 0,3 6-2,-3-6-4,2 4 5,-2-4 0,6 4 4,-6-4-9,11 2 5,-5 0-2,-6-2-6,8 3-1,-8-3-2,13-1-4,-13 1 1,0 0-3,14 1-1,-14-1-2,13-1-2,-5-1-8,0-2 4,-1 0-15,6 0-7,-5-2-12,6 0-3,5-5-5,0 2-5,10-6 3,-6 0-5,-1 0-5,4 0-2,-4-2-4,5 1-3,-4-1 0,-2 1-2,4-4-1,1 0 0,-6-2-1,1 1-3,-7-4 0,6-1 3,-7 5-2,0-2 3,-4 2 2,2-1-5,-8 4-1,2-2 0,-3 1 0,-1 1 4,-2-5-3,-1 5-2,-4-1-1,-1 9 1,0-6-2,0 7 0,-1 0-3,-4 1 0,-1-2-6,4 4 0,-3 1-2,3 1-3,0 4 2,-3 4-5,3 1 2,0 4 0,1 2-6,1 4 5,-1 4-4,8 6 3,-6 2 0,4 10 1,4 0-5,-2 2 6,3 3-4,0-2 0,8 0 0,1-2 5,0-1-4,2-7 7,1-3 6,-1-2-14,0 0 1,5-3 1,-10-8-11,4 2-6,0-5-1,-1 0 0,-2-7 4,3-2-2,-4-2 0,2-2 3,3-7 2,-4-6 0,6-5-1,-1-2 3,1-3-1,8-13-2,-7-3 0,7 1 3,-3-5 7,1 3-5,5 3 1,-4 3-4,4 3 4,-2 2-6,-7 9 10,-1 2-7,-3 4 2,-4 0 6,1 11-4,-6-5 0,1 2 3,0 5 0,-1-3-3,-2 6 1,-3 0-2,0 0 1,0 0-2,0 0 3,0 0-2,0 0-1,-6 21 5,3-10 0,-4 0-1,3-1-1,2 6 2,-1 2-3,0 6 0,3 2 0,0-2 3,3 6 0,-1 10 0,-1-3 1,4-7 0,-5 1-2,6-2 3,-1 8 18,0-9 1,-4 0-3,-2-3-1,1-7-5,-5 4 0,0-7 1,-4 0 1,1-1-2,-6-2-14,-4-7-12,-2-3-32,-23-2-34,-3-9-30,0-1-32,0-8-61,-3-8-43,0-4-203,8-10-486,8-5 215</inkml:trace>
          <inkml:trace contextRef="#ctx0" brushRef="#br0" timeOffset="263327.8729">16547 14898 29,'-2'-10'124,"-1"4"-13,3 6-27,0-9-47,3 4-65,-1-1-32,-2 6-64,0 0 28</inkml:trace>
        </inkml:traceGroup>
        <inkml:traceGroup>
          <inkml:annotationXML>
            <emma:emma xmlns:emma="http://www.w3.org/2003/04/emma" version="1.0">
              <emma:interpretation id="{C33C7247-F2F8-4C3B-990F-E20DE8390779}" emma:medium="tactile" emma:mode="ink">
                <msink:context xmlns:msink="http://schemas.microsoft.com/ink/2010/main" type="inkWord" rotatedBoundingBox="23638,16379 24842,16437 24809,17125 23605,17066"/>
              </emma:interpretation>
              <emma:one-of disjunction-type="recognition" id="oneOf37">
                <emma:interpretation id="interp185" emma:lang="en-IN" emma:confidence="0">
                  <emma:literal>A</emma:literal>
                </emma:interpretation>
                <emma:interpretation id="interp186" emma:lang="en-IN" emma:confidence="0">
                  <emma:literal>a</emma:literal>
                </emma:interpretation>
                <emma:interpretation id="interp187" emma:lang="en-IN" emma:confidence="0">
                  <emma:literal>*</emma:literal>
                </emma:interpretation>
                <emma:interpretation id="interp188" emma:lang="en-IN" emma:confidence="0">
                  <emma:literal>K</emma:literal>
                </emma:interpretation>
                <emma:interpretation id="interp189" emma:lang="en-IN" emma:confidence="0">
                  <emma:literal>M</emma:literal>
                </emma:interpretation>
              </emma:one-of>
            </emma:emma>
          </inkml:annotationXML>
          <inkml:trace contextRef="#ctx0" brushRef="#br0" timeOffset="263931.7525">17786 15547 23,'0'0'221,"0"0"-12,0 0-10,0 0-2,0 0-7,-16-12-13,16 5-17,0 0-10,2 0-14,2-4-11,-2 3-6,12-8-12,-6 2-9,3-1-11,5-4-7,-2-3-6,0 0-10,5-1-5,-1-5-9,1 0 0,3-5-4,0 0-8,-2-4-3,1 0-2,-2 1-5,-3-1 0,-2 7-3,0-3-5,0 8 2,-6 3 0,-1 4 2,0 4 6,0-3 8,-2 6 6,-4-1-5,-1 5-3,2 0-4,-2 0-3,4 3-1,-4 4-10,-6-6-1,6 6-3,0 0-3,-20 9 0,5-1-2,7-1 0,-4 5-4,4 6-2,-2 4 2,3 4-2,3-1 0,4 5 2,0-4-4,7 5 2,1 8 0,9-2-1,0-4 3,-2-6-2,5 7 0,2-1 8,-3-7-7,-3 0-2,1-1-2,-7 1-8,3-4-7,-7-7-3,-5 1 0,4 0 1,-5 1 3,-5-3 1,1 0-2,1-3 19,-9 2 0,5-4-4,-8-2-4,6-2-2,-2-1-6,-3 3-4,6-7-16,8 0-14,-19-5-12,11 1 0,1-2-28,3-2-32,-1-6-5,5 0-10,2-3 0,10-8-4,2 4-2,2-3 1,5-13 20,10 5 7,-2-1 15,1 3 8,5-4 15,-2 1 24,-5 0 20,7 3 22,-3-3 9,-4 4 31,-7 8 15,1-3 7,-8 3 22,3 2 27,-7 5 19,-2 7 4,-2-3 3,2-3-13,-3 3-11,1 0-7,-4 2-5,-1 0 0,2 0-7,1 2 1,-4 0-7,3-1-11,-3 7-8,3-5-3,-3 5-12,0 0 1,13 14-11,-10-2-1,1 4-2,3 13-2,-1-2-4,-3 12 2,0 2-4,-6 4-6,3-2-1,-3 0-8,-5-3-27,-1 3-18,-1-3-21,-2-2-20,-3-3-31,4-9-22,-1 1-35,1-3-39,1-9-29,-3-1-172,1-3-436,4 0 192</inkml:trace>
          <inkml:trace contextRef="#ctx0" brushRef="#br0" timeOffset="264214.8859">18475 15209 121,'6'-4'173,"-6"4"-10,14-5-15,4 5-5,-1-1-6,12-3-17,-1-4-8,13 0-6,5-3-16,-7 3-9,4-5-5,3 5-5,-3-3-5,-13 4 4,-2 2 12,-7 1 18,-2-2 10,-7 3-9,-1-2-10,-3 5-8,-8 0-13,13 12-5,-5-5 4,-8 4 3,0 4-8,-7 3-5,3 8-3,-3-3-2,-4 3-6,5 3-6,-3-2-5,1-1-3,-3 0-6,4-3-26,-1 2-35,2-8-45,3 1-45,1-6-59,-2 3-240,2-8-456,2-3 202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7:19.21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1-02-17T06:39:07.511"/>
    </inkml:context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42C54A-23D7-4B3D-93E5-258D1ABAE047}" emma:medium="tactile" emma:mode="ink">
          <msink:context xmlns:msink="http://schemas.microsoft.com/ink/2010/main" type="writingRegion" rotatedBoundingBox="1405,12401 7383,12305 7397,13210 1419,13306"/>
        </emma:interpretation>
      </emma:emma>
    </inkml:annotationXML>
    <inkml:traceGroup>
      <inkml:annotationXML>
        <emma:emma xmlns:emma="http://www.w3.org/2003/04/emma" version="1.0">
          <emma:interpretation id="{5182DA6E-FF67-4D56-B325-5A5351E645B3}" emma:medium="tactile" emma:mode="ink">
            <msink:context xmlns:msink="http://schemas.microsoft.com/ink/2010/main" type="paragraph" rotatedBoundingBox="1405,12401 7383,12305 7397,13210 1419,13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D19FB3-94EA-4472-926D-A6E5775AE6A8}" emma:medium="tactile" emma:mode="ink">
              <msink:context xmlns:msink="http://schemas.microsoft.com/ink/2010/main" type="line" rotatedBoundingBox="1405,12401 7383,12305 7397,13210 1419,13306"/>
            </emma:interpretation>
          </emma:emma>
        </inkml:annotationXML>
        <inkml:traceGroup>
          <inkml:annotationXML>
            <emma:emma xmlns:emma="http://www.w3.org/2003/04/emma" version="1.0">
              <emma:interpretation id="{92A9615E-B0C1-47DD-AA33-6A21D4BCE6C3}" emma:medium="tactile" emma:mode="ink">
                <msink:context xmlns:msink="http://schemas.microsoft.com/ink/2010/main" type="inkWord" rotatedBoundingBox="1405,12401 5493,12336 5505,13079 1416,13145">
                  <msink:destinationLink direction="with" ref="{E5BBC912-00AD-4E15-AAE8-8C4B1AA62CBE}"/>
                  <msink:destinationLink direction="with" ref="{F3BAC6EB-EFD4-4B22-AF99-7E1DC5047732}"/>
                </msink:context>
              </emma:interpretation>
              <emma:one-of disjunction-type="recognition" id="oneOf0">
                <emma:interpretation id="interp0" emma:lang="en-IN" emma:confidence="0">
                  <emma:literal>comment</emma:literal>
                </emma:interpretation>
                <emma:interpretation id="interp1" emma:lang="en-IN" emma:confidence="0">
                  <emma:literal>comment.</emma:literal>
                </emma:interpretation>
                <emma:interpretation id="interp2" emma:lang="en-IN" emma:confidence="0">
                  <emma:literal>Comment</emma:literal>
                </emma:interpretation>
                <emma:interpretation id="interp3" emma:lang="en-IN" emma:confidence="0">
                  <emma:literal>Comment.</emma:literal>
                </emma:interpretation>
                <emma:interpretation id="interp4" emma:lang="en-IN" emma:confidence="0">
                  <emma:literal>comments</emma:literal>
                </emma:interpretation>
              </emma:one-of>
            </emma:emma>
          </inkml:annotationXML>
          <inkml:trace contextRef="#ctx0" brushRef="#br0">338 311 122,'-3'-7'155,"-4"0"4,1 1-4,1 2-11,-6 1-1,2-3-3,-6 5-11,1-3-7,-5 4-1,0 0 10,0 4-5,-8 3-1,-1 0-7,6 6-12,1 1-3,1 7-1,-6-1-9,6 4-2,4-3-10,3 8-5,6 0-10,0 1-7,4 0-1,3 7-7,2-7-3,10 10-9,-2-14-2,4 3-4,5-7-19,11 8-20,5-8-18,6-3-35,8-6-28,1-3-31,6-9-36,23-12-12,-3-5-11,-1-7-1,-22 2 19,0-3 13,-4-8 11,-4-1 15,-6-6 14,-10 3 10,-1-2 17,-7 2 26,-7 11 19,-5 0 16,-4 6 22,-2 5-1,-3 1 5,-3 2 36,-3 0-12,-2 7 13,-6-2 19,-7 5 4,4 1 8,-2 0-5,-8 4-6,6 0-2,-1 3-8,3 1-2,0 2-4,3-2 6,2 2-9,5-2 6,-4 3-13,2 0-1,3 0-2,5-3-4,-2-2-4,2 2-1,0-1-5,1 4-1,4 0-1,-2 1-3,3-2 3,0 4-6,2-2-2,-4-5 4,7 5-5,-6 0-4,3-2 3,-4-2 1,2 3-7,1-4 3,-4 1 0,4 1-4,0-4 4,0 0-4,-2-1 2,3-1 0,-5-3-1,7 0 2,-7 0-1,0 0 1,16-7 0,-9 0-7,-1-1 6,2-4 4,3 1-5,-3-5-3,-2-1 2,2-2-2,-2 0 3,-4 1 0,4-1 0,1 1-4,-7 4 3,1 2 4,-1 2-3,0-2 1,0 5 0,0 0-1,-1 1 1,1 6 0,0-12-2,0 12 2,-7-5-5,7 5 0,0 0 0,0 0-2,-12 0 5,12 0-3,0 0-2,0 0 2,0 0 1,0 0-3,-8 12 0,8-12 1,0 0 1,-2 8 3,2-8-5,-5 4 2,5-4-1,-6 7 2,6-7 0,-8 5 1,8-5-1,-5 2-1,5-2 1,0 0 0,-3 6 1,3-6 0,0 0 0,0 0 2,0 0-1,0 0-3,0 0-2,0 0 6,0 0-1,-4 5-4,4-5 3,0 0-1,0 0 2,0 0-2,0 0 1,0 0-3,0 0 1,0 0-2,-7-15 1,7 15 2,0 0-2,-1-8-2,1 8 2,0 0 0,-7-3-3,7 3 2,0 0-1,0 0 2,-6-4-1,6 4-1,0 0-2,0 0 2,0 0-3,0 0 1,0 0 2,0 0-3,0 0 3,0 0-2,0 0 4,24-7-1,-15 7 2,5-4-3,5 1 3,2-2-1,-2 2-1,5-3-2,-4 1 1,-1-2 1,-2 0 0,4 2 2,-4 2-3,-4-1 0,0 0-2,-1 1 2,-2 1-4,-10 2 3,20 5-2,-12 3 4,0-4-1,-2 5-3,2 7 5,-3-4-1,1 6 2,-2-5-4,0 1 2,-2 4-1,3-4 5,-5 0-5,0 0 5,3 3 0,-3-4-2,0 0 0,-2-3 5,2 0-4,0-1 0,-1 2-1,-2-3 5,1-3-6,2-5 2,-3 9 0,3-4 0,0-5 3,0 7 2,0-7-2,0 0-1,0 0 1,0 0-1,0 0 2,1-26 3,1 15-2,4-6 1,2 0-1,-2-6-3,7 0 1,-3 2-2,1 0 2,3 3-5,-5-2 4,2 2 0,10-1-2,-5-2-10,-4 10 11,3-1-2,-1 4-6,-6 4 3,1-3 0,-1 4-1,2 1-4,-10 2 4,14 12-1,-6-7 3,-2 4-7,-3 5 8,4 3-2,-6-1 0,2 3 3,0 0 0,4 2-3,-1-2 3,-1-2-5,0 0 5,-1 0 3,3-1-7,-1 0 3,-3-6 3,2-1-2,-2-2 8,2 1-8,0-5 6,-2-2-3,-3-1 1,0 0 1,0 0-3,17-12 4,-12 5-2,0-4 1,2-3-2,0-1 1,-2-1 4,2-3 1,0 5 0,1-4-3,-2 4 1,2 0-1,-2 1 2,-4 2 7,4 2 9,0-1 0,-4 7-4,4-3-4,1 2-4,-6 1 3,-1 3-2,0 0-1,0 0 1,26 10-1,-22-4-5,-1 2 2,4 1 0,1 0-4,-2 2 3,2 4-5,-2-3 3,2-1-1,2-1 3,1 5-2,0-3-1,1-2-3,4 1 5,2-1-1,-3-1-2,4-1 4,-3 3-2,0-9 2,1 3-3,-2-4 1,0-1 2,-2 0-5,1-6 3,-4 4 0,1-6-1,3-2-2,-3-2 3,-2 0 0,3 2 0,-3-5-2,-4 7 7,-2-3-1,3 3 4,-4 1 12,1 5-5,0-7-5,-3 2 2,6 4-4,-6-3 3,0 6-3,2-7-1,-2 7 3,6-5 1,-6 5 0,7-5-2,-7 5-7,4-3 4,-4 3-3,10-3 0,-10 3-4,14 3 2,-8 0-1,2 1-3,-1 0 2,2 4-1,-2-1-1,0 1-1,1 3 3,-1 4-6,-1-1 4,0-1-3,1 4 0,-4 2 4,3-5 0,0 4-3,2-1-3,0-4-4,2-1 8,-2-5-8,-1 3 3,3-3-4,1-7 4,3 0-1,-6 0 2,5-3 1,1-8 0,-4 1 0,2-6 1,1 2-1,-5-7-1,-2 0 4,0 3-1,-4 0 0,4 2 1,-6 2 7,2 2-7,-2 1 3,5 1 1,-5 3-3,0 1-1,0 6-3,0-9 0,0 9 2,0 0-4,0 0 5,0 0-1,7 17-2,-7-9 1,7 1 1,-2 0-4,4-2 4,-1 5 0,6 0-2,2-1 0,3 0-3,5 2 1,1-2 1,0 1-1,2-4 1,2-2 1,2-5 1,-2 3-1,-15-4 1,6 0 1,-5-4 1,-4 3-2,-2-1 4,-1-7-2,-2 2 4,-3-1-1,2-1 3,-2-2 2,-6-1-7,3 1 1,0 1-3,-3 0 4,3 1 1,-2-3 2,2 1 1,0 3 4,0 1-6,0-3-1,2 6-1,1-2 0,-3 1-2,7-2-1,-7 7 2,9-5-1,-9 5-2,11 0-3,-11 0 2,0 0-3,19 5 1,-13 2 1,2-2-1,-1 2-3,-1-1 2,0 2 1,-1-2 0,1 2 1,-3-1-2,4 2 1,-2-2 3,-2-4-1,1 2 0,3 1-5,-4-2 8,2-1-2,-5-3 0,6 4 2,-6-4-2,0 0 1,17-4 0,-10 1 0,-1-1 3,-1-2-6,-2 0 1,2-1 4,-2 0-2,0 0 1,-3-5-3,2 5 0,-2 1 3,0-2 1,0 2 0,-2-1 2,2 7 0,-3-12-2,1 7 5,1-1-3,1 6-2,0-10 4,0 10-3,0 0 1,-4-5-1,4 5-2,-3-5-1,3 5-1,0 0 0,-4-6-2,4 6 2,0 0 1,0 0-2,0 0 0,-21 7 0,13-4 0,0 3 0,-4 3 0,1-1 1,-2 3-2,2 1-2,-3 2 2,-2 5 5,0 1-5,2 3-1,9-6-2,-1 2 3,-1-1 2,4-2-5,3 0 3,7 2 0,4 0 0,1-3 0,4-3-5,9 1 5,2-3-5,2-3-3,1-5-1,3-1 4,-3-2-3,3-6-1,-1 0-3,-1-4 3,-2-1 5,1-3-2,-5-3-2,-1-1 4,-4 1-2,-5-6 4,-3 10-3,-2 0-1,-4-1 3,-1 4-3,-4 0 3,1 4 0,-2 0 1,3 2-3,-3-2 1,0 7 2,2-3 0,-2 3 0,0 0-2,0 0-1,-5 19 9,8-16-9,-3 8 3,3 0-3,2 0 2,3 4 0,1-4 1,4 2-3,6 0-4,3 4 1,7-3-2,8 3 2,1 2-6,2-8-3,-8 3-5,-4-9-2,2 2-1,-8-4 11,-1-10-3,-2 6-2,1-5 6,-7-2 0,-4-3 2,1 0 2,-1-5 3,-7 0-5,1 2 4,-3-6 6,0 0-4,0 2 3,-3-1 1,6 1-1,-6 4 5,6 2 7,-3 3 3,3-3-3,-3 4-1,0 0-4,3 5-2,-3 3 3,5-7-2,-5 7-1,0 0 1,14 12-2,-9-6 1,3 2 0,-5 3 3,8 3-1,-5 0-5,9 1 2,-6 0 4,2 0-4,8 4-1,5 2 1,-7-3 1,5-1 2,2-3-1,-2-2 0,-4-5 1,2 0-3,-1-7 5,2-3-1,-1-4 0,-6-2 2,1-1 0,-3-9 5,-1-7-2,-3 0 1,2-3 6,-10-9-10,5-6 0,-2 0 0,-3-1-2,-5 1 13,2-1 12,3 1 3,3 4 17,2 0-2,1 10-1,2 7-3,-5 4 13,3 5 1,-2 3-2,-1 3-8,-2 1 3,2 3-17,-3 4-2,0 0-3,0 26-3,-3-4-3,-1 6-3,-3 8-5,-2 8 4,-2-5-3,0 4-2,-4 3-2,0 0-11,4 7-21,-8-3-40,0 1-40,3 0-54,-3-1-69,6-6-60,5-7-204,13-7-526,-2-13 233</inkml:trace>
          <inkml:trace contextRef="#ctx0" brushRef="#br0" timeOffset="375.9747">3996 381 163,'-1'-7'234,"-1"3"-14,-1-2-22,3 6-18,-6-5-18,6 5-19,0 0-7,0 0-19,0 0-12,-5 12-10,5-12-36,8 14-36,0-11-47,4 1-70,6-3-193,10-2-310,7-5 138</inkml:trace>
        </inkml:traceGroup>
        <inkml:traceGroup>
          <inkml:annotationXML>
            <emma:emma xmlns:emma="http://www.w3.org/2003/04/emma" version="1.0">
              <emma:interpretation id="{2E1C9B64-7A7C-4275-AC37-6122C3BA4354}" emma:medium="tactile" emma:mode="ink">
                <msink:context xmlns:msink="http://schemas.microsoft.com/ink/2010/main" type="inkWord" rotatedBoundingBox="6027,12434 7384,12412 7397,13210 6039,13232"/>
              </emma:interpretation>
            </emma:emma>
          </inkml:annotationXML>
          <inkml:trace contextRef="#ctx1" brushRef="#br1">4615 95</inkml:trace>
          <inkml:trace contextRef="#ctx0" brushRef="#br1" timeOffset="3.71204E6">4843 698 80,'-6'8'114,"-3"1"-16,1 0-3,-2-1-7,4 3-9,4-3-6,-4-1 2,0 5-19,4-2 2,-3-2 6,5 4 0,5-5-5,-5-1-10,0-1 2,2 6-10,2-7-3,-2-1-4,-2-3 0,6 8-7,1-5-1,-7-3 2,4 3-4,-4-3-3,10 1 1,-10-1-1,0 0-4,0 0 7,0 0-4,11-11 2,-11 7-6,3-3 6,-3-4 0,0 7 9,0 4 12,0-12-4,-3 10 2,3 2 14,-3-10 4,-3 3 3,6 7-6,-5-6-5,-2 5-8,-2-1-5,9 2-2,-16 0-1,4 3-2,4 3-2,-7 1-1,1 3-6,2-4 2,4-2-13,-3 3 1,3 3-8,1-4 5,4 1 0,-2 3-3,5-2-1,2-1 1,4 2 3,1-2-6,4-2-12,-2-3-10,10 1-19,-5-3-18,7-3-24,-7 1-21,7 0-19,-5-6-45,-4 1-141,-1-4-327,3-3 145</inkml:trace>
          <inkml:trace contextRef="#ctx0" brushRef="#br1" timeOffset="3.7114E6">4831 123 14,'0'0'108,"3"-7"-12,-3 7 18,0 0-18,-6-4-10,6 4-11,0 0 2,-5-3-5,5 3-4,-6-2-2,6 2-6,0 0-5,-8-5-8,8 5-12,0 0 0,-7-2-8,7 2 4,0 0-7,0 0-4,0 0 3,0 0 1,-12-4 1,12 4-19,0 0 10,0 0 1,0 0-3,0 0-4,0 0 4,0 0-2,0 0 5,-10 11 6,6-7-12,-3-3-5,6 6 6,-6 2-5,1 0 1,4-4 5,-2 7-5,2-2 2,0-3 2,-2 3-8,4-3 7,0 0-1,0 1-3,0 0 5,1-4-7,-1 2 8,3-1-2,-3-5-10,8 3 5,-8-3 4,7 4-4,-7-4 10,0 0 6,0 0-1,20-7-6,-17 2 5,2-1 5,-3-1-4,2 0 3,-4 1-5,0-2-2,0 1 11,2-2 11,-2 5 1,-2-4 5,2 8-7,2-8-1,-2-1-5,0 9-7,0 0 4,-2-5-7,2 5-2,-4-6-6,4 6 3,0 0-8,0 0-1,0 0-8,0 0-20,0 0-16,-16 11-38,16-8-29,0 6-38,-5-2-163,5 3-328,5-1 145</inkml:trace>
          <inkml:trace contextRef="#ctx0" brushRef="#br1" timeOffset="3.71585E6">4862 104 5,'0'0'83,"-11"0"-4,11 0-10,0 0 1,0 0-8,0 0-5,-8 4-6,8-4 1,-6 4 5,6-4 0,-6 11 6,6-3 4,-6-1-3,4-1-4,2 4 6,0-3-12,0 2 2,0-1-9,0-4-3,0 7 6,0-4 6,2 0-6,1 0 5,0 0-7,-3-1-5,3 1-7,0-1 2,-1-2-3,-2-4-2,4 7 4,-4-7-2,2 3 2,-2-3 5,0 0 4,0 0 5,0 0 2,0 0-6,0 0-6,0 0 0,0 0-8,0 0-4,0 0 0,-2-20-1,2 20-6,-4-6-6,2 0-15,2 6-35,-6-8-41,3 2-49,-2 1-70,2-3-101,-7 6-319,-1-6 140</inkml:trace>
          <inkml:trace contextRef="#ctx0" brushRef="#br1" timeOffset="3.71324E6">4921 180 68,'0'0'81,"0"0"-13,-10-2 7,10 2 3,0 0 1,0 0-6,0 0 4,0 0-10,0 0-7,0 0-4,0 0 1,-17 2-12,17-2-3,-8 1 3,8-1-3,-9 4-6,9-4-7,-8 4 0,5 0-2,-4-2 3,7-2-8,-4 8 0,0-4-3,4-4-1,-3 7 7,3-7-4,0 5 8,0-5-4,0 8 3,0-8 1,0 0 5,3 6-4,-3-6-2,0 0 4,0 0 3,7 4 8,-7-4-3,0 0 2,0 0-3,0 0-5,0 0-6,0 0 3,8-16-8,-8 16-2,0 0 0,0-7-21,0 7-6,-4-7-20,4 7-26,0 0-23,-3-11-38,3 11-156,0 0-291,0 0 129</inkml:trace>
          <inkml:trace contextRef="#ctx0" brushRef="#br1" timeOffset="3.71371E6">4964 690 87,'0'0'134,"-18"-2"-9,18 2-12,0 0-4,-11 2-5,11-2-13,-6 2-11,-2 3-6,8-5-7,-10 2-8,4 3-2,1-3-11,5-2 7,-9 11-5,7-6-4,-1 2-6,3-7-7,-6 8-5,6-2 3,0-6-1,0 7-10,0-7 6,3 7-1,0-6-6,-3-1 1,8 6-1,-8-6-13,0 0 15,6 6-5,-6-6-5,0 0 1,4 4-1,-4-4 1,0 0-1,0 0-1,0 0 0,0 0-15,0 0-11,0 0-17,0 0-29,0 0-28,-13-19-36,8 11-92,2-1-237,0 1 104</inkml:trace>
          <inkml:trace contextRef="#ctx0" brushRef="#br1" timeOffset="3.71505E6">4978 219 59,'0'0'100,"0"0"-5,0 0-6,0 0 2,0 0-5,-7-5 8,7 5-8,0 0-9,0 0-9,0 0 2,-6-3-8,6 3 6,0 0-3,0 0-7,-5-6-7,5 6-5,0 0-5,0 0-5,0 0 1,-9-2-6,9 2-3,0 0 3,0 0-6,-8-2-2,8 2-8,0 0 1,0 0-6,0 0-10,0 0-11,0 0-13,0 0-27,0 0 11,0 0-13,0 0-19,0 0-16,0 0-116,0 0-220,0 0 98</inkml:trace>
          <inkml:trace contextRef="#ctx0" brushRef="#br1" timeOffset="3.71265E6">5164 388 18,'0'0'146,"-11"0"-9,11 0-6,-12 2-7,12-2-11,-11 2-8,11-2-9,-12 1-9,12-1-5,-7 3-9,7-3-3,0 0 1,-11 1-10,11-1-5,0 0-7,0 0-2,-8 2-3,8-2-5,0 0-5,0 0 0,0 8 4,0-8 3,0 0-1,6 11-4,0-7-1,4-1 7,1-2-8,-3 6 0,6-4 11,0 3-2,7-4-5,-1 5-5,2-7 3,5 4-2,3-3-1,3 1-3,-1-2-1,1 2-2,2-6-1,8 4-5,-1-1 4,-1-3-6,-6 4 2,-3 0-2,-1-2 0,-2 2 3,-1 0-4,-1-5-1,-5 4-4,-6 0-3,-2 0 1,-1-3 1,0 4-4,-5 0 0,-8 0 1,14-1 1,-6 1-2,-8 0 1,0 0-1,15 0-1,-15 0 1,0 0-8,12-1 4,-6-1-2,-6 2 3,8-7-6,-5 4-9,0-1-17,2 1-14,-5 3-25,9-7-23,-6 5-20,2-6-37,-2 6-50,1-5-125,-4 2-346,3-2 154</inkml:trace>
          <inkml:trace contextRef="#ctx0" brushRef="#br1" timeOffset="3.71424E6">5228 371 44,'0'0'126,"0"0"-14,0 0-7,0 0-14,0 0-8,0 0-8,0 0-6,0 0 0,0 0-5,0 0 15,0 0-5,28 5-4,-11-5-5,1 2 3,2-2 0,1 3-3,1-3-1,-1 0 0,5 2-4,1-2 12,-5 0-3,-3 0-7,3 2-1,-1-1-5,0-4-2,-2 3-1,1-2-8,1 2 0,-2 2 1,1-7-2,1 3-1,-1-3-6,-1 4-5,0-2 0,0 0-9,-5-1 14,-4-1 2,1 5-3,-2-3 1,2 3 2,-11 0-2,8-4-6,-8 4-4,11-1-1,-11 1-7,0 0 1,11-3-2,-11 3-2,10 0-3,-10 0-11,11 3-8,0-2-11,2-1-17,-2-1-28,3-5-19,7 6-36,-6 0-28,1-4-44,-5-2-151,5 1-367,-3 2 163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0.8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0 362 63,'18'-22'42,"6"-11"0,-4 0-6,-3 9 9,-2-2 9,-1 0-4,5 2 5,-5 2 10,-4 6 1,1-1 11,-5 3 12,2 1 7,-2 0-3,-3 2 5,2 2-8,-5 1-8,0-3-12,-5 4 2,4 2-9,-6-1-5,1-2-3,-2 5-5,2 1 0,0-1-10,6 3 0,-15-2-4,7 0-4,8 2-2,0 0 2,-12 0-11,12 0-1,0 0-5,0 0 4,-14 0-6,14 0 1,-5 4-12,5-4-3,0 0-15,0 0-13,0 0-15,-3 5-18,3-5-29,0 0-27,3 8-135,-3-8-273,5 6 121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7:20.1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5BBC912-00AD-4E15-AAE8-8C4B1AA62CBE}" emma:medium="tactile" emma:mode="ink">
          <msink:context xmlns:msink="http://schemas.microsoft.com/ink/2010/main" type="inkDrawing" rotatedBoundingBox="865,13414 5400,13479 5399,13554 864,13489" semanticType="underline" shapeName="Other">
            <msink:sourceLink direction="with" ref="{92A9615E-B0C1-47DD-AA33-6A21D4BCE6C3}"/>
          </msink:context>
        </emma:interpretation>
      </emma:emma>
    </inkml:annotationXML>
    <inkml:trace contextRef="#ctx0" brushRef="#br0">9 0 25,'-14'0'77,"14"0"8,0 0-2,-11-5-4,11 5 0,0 0-1,0 0-5,-9 0-8,9 0-9,0 0-2,0 0-3,0 0 8,0 0 14,0 0 3,28 5 2,-7-4-13,7 0 7,1 1-8,20 6-5,1-2 3,7 1 1,25 1 4,4-3-8,5 1 4,48 4-3,-39-5 4,48 3-2,3-1 2,-6-6 1,7 2-4,4 1 1,12 1 3,2-3 1,11 2 6,-8-4-3,8 3-7,-6-2-1,-8-2 1,-4 1-1,5 1 2,-12-2-5,4-1-1,-16 2-1,-42-5-3,39 5-5,-46 0-1,-5-3-4,-2 3-7,-10 0 1,1-5-4,-24 5 0,1 0-3,-7 1-3,-19-1-1,3 4-3,-8-4-2,-8 1-4,-2 1 0,-6-2-6,4 0 16,-4 0-16,-9 0 0,13 0-2,-13 0 1,8 0 0,-8 0 2,0 0-1,0 0 10,12 0-18,-12 0 5,0 0-1,0 0-2,0 0-5,0 0-4,0 0-23,0 0-39,-30-3-54,19-2-74,3 1-91,-4-3-183,-6 0-507,4-4 224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2.7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EDF18F-FB37-43EA-AE78-5B8A0B0809B4}" emma:medium="tactile" emma:mode="ink">
          <msink:context xmlns:msink="http://schemas.microsoft.com/ink/2010/main" type="inkDrawing"/>
        </emma:interpretation>
      </emma:emma>
    </inkml:annotationXML>
    <inkml:trace contextRef="#ctx0" brushRef="#br0">-3 601 202,'0'3'218,"0"-3"1,0 0-8,0 0-9,0 0-16,16-10-9,-10 4-16,0-1-14,0-4 0,1 0-9,1-5-7,0-1-10,-2-1-7,7-5-2,-6-4-14,3-2-5,-2-10-8,1 0-9,2-1 4,2-2-6,-7 2-1,4 3-6,-5 8-6,1 0 3,0 3 4,1 2-10,-4 7 0,1 1-1,-2 5 5,-2 1-11,5 3-10,-4-4 1,-1 6-3,0-2-11,0 7 9,0 0-17,0 0 1,0 0-3,7 19 0,-7-7 9,1 6-13,-1 3-3,0 7 0,0 1 2,5 12-2,-2 1 1,2 0-4,3-2-2,1 0 1,-2-3 1,1 0-4,-2-10 5,0 2-3,2-2-3,0-2-11,5-6-14,-2-9-2,0 8-2,8-11-4,-4 2 6,0-5-13,5-7 6,12 0 3,-7-6 2,2-3 1,6-9 2,-4 2 4,2-11 5,-1-3-1,-4-6-2,7-1 5,-10 0 3,9-5-3,-10 5 5,7 0-1,-4 4 1,-8 13 8,-1 1 20,-3 7 2,-2 2 9,-3 4-4,-2 1-4,0 4-1,-4-2 2,-2 6-5,0 0 0,0 0 2,0 0-3,-16 18 0,4-4 5,-9 10 16,0 0 5,-7 9 1,1-2-2,0 6-4,4-8-5,2 8 4,2-4-7,5 5-4,6-9-7,-5 8 26,12 0-25,1-7-12,0 3-31,8-4-3,6-2-42,5-1-33,9 6-34,13-7-55,5-2-59,6-4-36,5-4-266,22-1-594,11-7 263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3.5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CF12286-CC9B-4E83-8257-B70B0FA374F2}" emma:medium="tactile" emma:mode="ink">
          <msink:context xmlns:msink="http://schemas.microsoft.com/ink/2010/main" type="inkDrawing"/>
        </emma:interpretation>
      </emma:emma>
    </inkml:annotationXML>
    <inkml:trace contextRef="#ctx0" brushRef="#br0">0 77 147,'14'-14'184,"1"2"-16,-1 2-14,-3-4-13,0 5 8,2 1-10,-6 2-11,0 4-9,1-1-18,-2 3-9,-6 0-7,14 5-3,-7 2-8,-3 5 1,-1 2-6,2 5-3,-3-1-6,-4 7-4,-3 1-6,2 0-4,-3 0-2,0 0-7,-7-1-4,7-5-4,1-4 16,0 2-5,-1-3-4,0-1-4,-1-4-1,7-2 2,-1 0 13,-6-1 17,7-3 5,0-4-9,0 0-2,0 0-7,0 0-7,22-19 1,-15 7-7,1-1-2,4-2-7,7-9-1,-3-1 1,3 6-7,2-4 1,-6-3-4,1 5-4,5-2 1,-7 7-4,-1-1 3,-1 4-3,-2 1-4,-2 8-1,-4-3-5,3 4 3,-4 2-4,-3 1 1,0 0-2,0 0 1,17 11 3,-15-7-3,-1 7 0,-1-3-3,0 3-1,2 3 1,-2-2-1,3 2-4,-3 4-8,3-6 2,-3 4-2,7-4-3,-6 0-4,2-4 0,-3 2 6,4-2-1,-4-4 6,0 1 1,6-1 4,-6-4-3,5 3 5,-5-3 10,0 0-3,0 0 5,15-11-2,-10 6-2,2-2 3,4-4-1,1 1 5,-4 4 9,5-5-3,1-3 1,2 3 0,-2-3 11,5 2 5,3 2 6,0-1 4,-3 6-8,-3 2-3,5-6 0,-1 9 13,1 2-3,6 0 0,-7 4-5,1 0 4,4 2-3,-11 5-4,5-6-4,-9 8-4,2-4-6,-4 3 3,-2 3-1,-1-2-17,-3 0-11,-4 0-34,-3 1-28,4-2-37,-10-1-28,3 0-38,2-6-46,4 0-26,-4-1-231,6-6-513,0 0 227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4.4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F52EA38-DA46-4595-8EF6-BDF1A8DF67EB}" emma:medium="tactile" emma:mode="ink">
          <msink:context xmlns:msink="http://schemas.microsoft.com/ink/2010/main" type="inkDrawing"/>
        </emma:interpretation>
      </emma:emma>
    </inkml:annotationXML>
    <inkml:trace contextRef="#ctx0" brushRef="#br0">196 264 237,'-2'-5'258,"2"5"-8,-3-6-13,3 6-17,0 0-19,-3-6-18,3 6-18,-8-2-18,8 2-15,-20 2-14,10-1-10,-4 5-11,3-1-6,0 0-14,-2 2-6,5 2-5,-6 1-8,1 0-9,1 1-2,2 3-7,1-3-4,1 3 4,-2-2-11,4 3 0,0 0-2,4 0 0,0-4-4,2 4-4,2-4-4,-2-3 2,2 3-3,2 0 0,3-3 0,-3-1-4,3-3 2,-1 3-1,0-7-2,-6 0 1,15 0-1,-7-7 0,-1 2 0,4-2-3,-3-6-2,2-4-3,-1-1 2,-2-1 1,1-10 0,-5 1 2,1 0-8,6-9-7,-10 11-1,3-3 0,0 5 0,-1 3-3,1 0-1,0 8-1,4-3 4,-7 3-1,0 6-4,1 2-3,5 2-3,-6-3 2,0 6 0,0 0 1,21 11-1,-8-4 3,-4 2 1,5 3 0,5-5-4,3 7 1,4 2 2,-3-4 1,6 2 1,-4-6 3,4 5 4,-1-6-4,-1 2 4,-2-3-2,2-4 4,-6 5 1,-6-3 1,-2 0 9,1-3 3,-6 1 5,3-1 1,-3 2 3,-8-3-4,8 1-4,-8-1-3,8 7 1,-2-7 0,-6 0-4,0 11 10,0-8-12,0-3-1,0 12 3,0-1 0,-1-4 0,-4 0 4,5 5-6,0-9 2,0 4-1,0 1 1,0 0 1,5-1 4,-5-7 9,1 4 2,6 1-3,-7-5 7,7 3 1,-7-3-2,12 3 5,-12-3-4,0 0-1,9 0 2,-9 0-1,0 0-1,0 0 3,0 0-2,8 3 3,-8-3-1,0 0 1,0 0 0,0 0 6,0 0 2,0 0 10,11-7 5,-11 7-1,2-7 5,-1 3-11,-1 4-5,8-9-1,-3 3-5,-4-3 0,4 2-5,1-6-3,-2 5-3,-1-4 4,5-2-9,-5-4 1,6 7 1,-6 1 0,5-1 0,-1 2-4,-1-1-4,0 5-1,-3-3 1,2 2-7,0 4 16,-2-1-18,-3 3 3,0 0-1,0 0-3,0 0 11,2 17-5,-2-10-10,0 4 4,0 4-1,0-2-1,0 4 2,-2-1 2,1 3 1,-1 4-2,-1-8 3,3 3-6,0 3 9,-2 2-5,1-4-7,1-1-16,0-3-18,0 0-25,0 0-17,0-5-10,0-1-12,0-3 5,0-2 9,1 4 10,-1-8 1,7 3 4,-7-3 9,0 0 5,20-12 5,-10 5 3,-3-6 10,6-2 1,1-4 8,1-7 6,2 3 4,-3-7 3,11-9 4,-4 1 4,4-2 7,-1-4 3,4 8 7,-5 1 11,2 0-1,-5 14 1,-2-4 2,2 6 7,-7 5 5,-2 3-1,-3-1-4,1 1-3,-1 3-2,-1 3-16,1-4-28,-2 6-28,-6 3-36,0 0-39,0 0-46,0 0-59,0 0-148,11 17-413,-11-17 183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4.7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18EDD98-1326-479A-8D37-8333057C8A6C}" emma:medium="tactile" emma:mode="ink">
          <msink:context xmlns:msink="http://schemas.microsoft.com/ink/2010/main" type="inkDrawing"/>
        </emma:interpretation>
      </emma:emma>
    </inkml:annotationXML>
    <inkml:trace contextRef="#ctx0" brushRef="#br0">155 0 139,'0'0'220,"-12"17"-5,10-8-21,-6-1-3,0 5-5,-4 0-15,-1 4-12,5 0-10,-5-1-12,-1 3-14,6 0-11,0-4-14,-1 2-8,1-1-9,5 2-11,-7-6-20,4 6-25,1-11-35,5 2-34,-3 0-34,-2-2-35,7-4-16,-2-3-50,0 0-131,0 0-336,0 0 150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5.0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CE02F1-8EE6-41C2-9A56-C61CE3CBE7DB}" emma:medium="tactile" emma:mode="ink">
          <msink:context xmlns:msink="http://schemas.microsoft.com/ink/2010/main" type="inkDrawing"/>
        </emma:interpretation>
      </emma:emma>
    </inkml:annotationXML>
    <inkml:trace contextRef="#ctx0" brushRef="#br0">29-3 150,'3'-7'134,"-3"7"-10,0 0-17,0 0-20,0 0-31,0 0-38,-11 22-36,1-11-92,5 3-119,-1 1 52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5.3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794535B-7441-4F7C-A1A1-CD9114E865B8}" emma:medium="tactile" emma:mode="ink">
          <msink:context xmlns:msink="http://schemas.microsoft.com/ink/2010/main" type="inkDrawing"/>
        </emma:interpretation>
      </emma:emma>
    </inkml:annotationXML>
    <inkml:trace contextRef="#ctx0" brushRef="#br0">117 58 103,'-3'5'161,"3"3"12,-2-1-9,-1 0-13,0-3-21,0 3-6,0 2-10,1 0-8,1-1-6,1 3-13,-4 3-5,9 1-8,0-4-8,1 1-4,2 2-6,0 2-9,1-6-11,-1-3-14,3 4-4,-1-8-3,7 1-3,-6-4-1,7-2 5,-2-2-8,-2-8 5,0 2-1,7-13-3,-7 4-2,0-2-2,0 0 4,0-2-5,1 2 6,-1 6 2,-3-1 9,-2-2 14,-2 5 7,-1 3 2,-3 3 2,2-1-6,0 3-3,-2 3-7,-3 2-2,0 0-2,0 0-4,8 15 3,-10-4-4,2 7 3,-5 1 10,5 7-3,-1 4 0,-5 10 5,2-2 13,-2 9-1,0 1-1,-1 0-3,6 0 0,2 4-4,-1 0-1,11 3 8,-6-4-2,6-5-3,-1 4-5,-2-4 11,1-5-4,-6-12 6,2 0-5,-5-3-2,-2-7 6,-1-4 8,-3-2 1,-2-6 1,-1-2-5,-6-8-4,-5-5-4,-7-6-14,-9-12-12,-4 0-19,1-4-26,1-6-31,-5-5-40,2 2-31,9 0-71,4-1-51,3-1-248,7 5-538,7 1 238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6.2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B08E706-0F0A-4C07-BC85-8C20AB443824}" emma:medium="tactile" emma:mode="ink">
          <msink:context xmlns:msink="http://schemas.microsoft.com/ink/2010/main" type="inkDrawing"/>
        </emma:interpretation>
      </emma:emma>
    </inkml:annotationXML>
    <inkml:trace contextRef="#ctx0" brushRef="#br0">59-3 94,'0'0'157,"0"0"-6,0 0-2,0 0-7,0 0-16,-29 11-3,24-8-5,-2 3-4,2 1-6,2 3-14,-2 0-3,3 4-12,-2 1-1,7-3-7,-2 5-5,1 1-6,6-2-3,-2-1-13,8 7 3,-3-7-4,2-1-4,-2-4-4,2-1-1,-1 0 6,-2-6 1,1 0-1,-2-3-6,2-3-7,-11 3-2,18-7 0,-12-2-3,1 1-2,-3-5-4,-1 1-5,-1 1 6,3 0-5,-4 0 2,-2-1 0,-4 0 1,3 5 0,2 1-1,0-2-4,0 8 4,-6-7-7,6 7 1,0-6-7,0 6 1,0 0 3,0 0 2,0 0 1,21 13-3,-13-8-1,-1 4-1,11-1 0,-2 4-1,3-1-1,-4-2 4,9 0-2,-5 1 1,-3-5 2,3-1-1,-3-1 2,-4 1 0,3-8-2,0 1 3,0-6-2,0 2-1,-4-10 1,4 6 0,-7-5 13,1 2 1,-4 0 2,1-3 3,-6 7 5,5-1 11,-4 0 8,-1 1 9,4 3 7,-4-2-6,3 6-6,-3-4-6,0 2-7,0 5-10,0 0 0,0 0-1,0 0-5,-3 26-1,3-11-4,-5 10 0,-6 2-2,6 3-3,-6 10 0,1-1-1,6 1 1,-6 4 0,-1 0-6,2-3 1,1 7-1,1-4-2,1 0-1,0-3 1,1 6 1,2-9-1,3 3 0,0-16-2,-2-2 0,2-6 1,0-2 0,0-4 4,-3-4 1,2-1 1,1-4-5,0-2 7,0 0-9,0 0 2,-8-21-3,6 9-1,-3-6 4,4-8-7,-4-3 0,7-10 0,4 3 1,5-13-3,5 6 0,6-5-10,3-3-8,13-13-2,-6 15 2,-1 3 1,4 4 3,-2 4 0,-3 6 3,-7 11-3,-1 1 1,1 6 4,1-2 0,1 6-2,-4 4 1,-4 4 3,-1-1 2,-3 8-1,-5-2 0,1 7 11,1-2 1,-9 6-1,5 2-3,-6 1 3,0 6 0,-6-7 0,0 5-1,-2-3 2,-5 5-1,4-1 1,-1-8-3,-1 0-12,2-2-17,-2-1-17,1-3-21,2-1-30,-3-3-26,2-1-38,9-3-34,-14-3-39,1-3-165,7-3-433,4 1 191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38:06.7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A4EEAA-D7E4-4BA7-980A-6A607A3C6637}" emma:medium="tactile" emma:mode="ink">
          <msink:context xmlns:msink="http://schemas.microsoft.com/ink/2010/main" type="inkDrawing"/>
        </emma:interpretation>
      </emma:emma>
    </inkml:annotationXML>
    <inkml:trace contextRef="#ctx0" brushRef="#br0">9 164 160,'-2'-3'247,"2"3"-10,-6-5-11,6 5-18,-3-6-22,3 6-24,0 0-15,0 0-16,0 0-11,0 0-13,0 0-10,0 21-8,1-12-7,-1 1-10,5 6-4,-2-2-10,4 4-8,0-4-5,1-2-14,0 4-12,-1-6-2,4-3-1,-3-2 0,1 1-5,-3-2 0,2-1 0,2-3 2,-10 0-5,14-9 2,-9 4 4,-1 0-3,1-1-1,-2-2 3,1 1-3,-3-2-2,1 7-1,-1-7 1,-1 9-2,3-10 6,-3 5-1,0 5-2,4-6 1,-4 6-5,6-2-1,-6 2-1,14 0-1,-3 0 1,0 1-1,10 0 2,-1 6-1,7 7 4,2-5-6,-1 2-2,2 0 4,2-1 2,-9-4 2,4 1 7,-6-1 4,-4-2 9,2-1 13,-3-2 10,-3-2 5,1-2 2,0-4-5,-6-3-5,5 0-7,-1-6-3,-5 0-5,1-10-15,-7 8-26,-1-8-33,0 0-30,-1 0-66,-6-11-61,-1 8-278,-4-8-516,-1 2 229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1-02-17T06:39:05.89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BAC6EB-EFD4-4B22-AF99-7E1DC5047732}" emma:medium="tactile" emma:mode="ink">
          <msink:context xmlns:msink="http://schemas.microsoft.com/ink/2010/main" type="inkDrawing" rotatedBoundingBox="1249,13502 5950,13477 5951,13533 1250,13559" semanticType="underline" shapeName="Other">
            <msink:sourceLink direction="with" ref="{92A9615E-B0C1-47DD-AA33-6A21D4BCE6C3}"/>
          </msink:context>
        </emma:interpretation>
      </emma:emma>
    </inkml:annotationXML>
    <inkml:trace contextRef="#ctx0" brushRef="#br0">0 130,'38'0,"0"0,0 0,38 0,-38 0,38 0,-38 0,37 0,-37 0,0 0,0 0,76 0,-76 0,38 0,0 0,-1 0,1 0,-38 0,38 0,0-38,-38 38,37 0,-37 0,0 0,0 0,0 0,0 0,0 0,0 0,0 0,0 0,0 0,-1 0,1 0,0 0,0 0,0 0,0 0,38 0,-38 0,38 0,-1 0,-37 0,0 0,76 0,-38 0,0 0,-1 0,1 0,-38 0,38 0,0 0,-38 0,0 0,-1 0,1 0,0 0,38 0,-38 0,0 0,38 0,-38 0,0 0,37 0,-37 0,0 0,0 0,0 0,0 0,0 0,38 0,-38 0,0 0,37 0,-37 0,0 0,0 0,0 0,0 0,38 0,-38 0,0 0,-1 0,1 0,38 0,-38 0,0 0,0 0,0 38,0-38,0 0,0 0,-1 0,1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1.5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200-1 41,'-14'0'156,"-5"6"-22,5-5-3,-7 3-7,12 3-15,-2-4-11,1 5-13,-1-1 1,3 0-14,2 1-3,1 0-8,2 7-6,-3-8-3,4 3-1,2 1-5,2 1-2,4-3-2,0 7-3,2-3-6,11 7-6,-5-6-3,-4 2 0,9 3 2,-3 3-5,-4-7-1,-4 0-4,6 0-1,-7 3-2,1-4 1,-2 3-5,-1-1 3,-4 0-8,-1 2 7,-1-8-2,-4 2-8,-3 4 10,0-1 6,-5-4-3,6 5 0,-8-6-2,1 1 1,-5-3-2,5 2 5,-2-2-4,0-1 0,2-4 0,3 1-1,-2 0 2,5-1-4,-4-2-12,4-1-19,8 0-29,-11-3-16,11 3-27,-6-12-25,2 5-148,4-1-287,0-8 127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1:54.31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9A8FC3-970D-4512-906C-D70421763210}" emma:medium="tactile" emma:mode="ink">
          <msink:context xmlns:msink="http://schemas.microsoft.com/ink/2010/main" type="inkDrawing" rotatedBoundingBox="11489,6009 11709,8321 10959,8392 10738,6080" semanticType="verticalRange" shapeName="Other">
            <msink:sourceLink direction="with" ref="{0EF6677B-9DE5-43FD-885B-882CF0B365C3}"/>
            <msink:sourceLink direction="with" ref="{6FD38317-0723-4FC4-BC4C-0BF917361E41}"/>
          </msink:context>
        </emma:interpretation>
      </emma:emma>
    </inkml:annotationXML>
    <inkml:trace contextRef="#ctx0" brushRef="#br0">130 0 86,'-2'7'71,"-2"0"-5,-3 0-3,7 5 2,-1 0 6,-2 2-1,-2 2 10,0 1 3,4 1 2,-3 4 1,0 3 3,2-6-10,-7 6-4,7 1 6,-4 0 2,4-2-5,-4 3 2,-1-1 1,1-2-11,6 1-3,-1 0-4,-3 1 7,1 0 1,-3-4-4,6 4 13,0 2-1,0-4-9,0 2-8,-3 1-4,3 1-3,0 2-5,0-2-5,3 3 8,-3-3-5,0 9-4,0-7-1,3 8-1,-3 0-5,6-6 3,-6-1-10,-3 1 2,3-6 1,0 4-4,0 1 2,-3-4-3,0 4 0,-2-3-2,5 2 2,-6-1-2,-1 1-6,6-2 3,-4 0-4,0-1-2,2 2 3,0-2-2,0 0-2,1-1-3,-1 0 0,6-3 7,-3-5 3,2 1-2,1 5-2,0-7-3,4 2 1,-6-2-4,4 2 0,0-4 0,-2 3 2,3-3-3,-4 0-7,1 0 3,3 4-1,-3-8 0,-3 7-1,4-4 2,-3-2-2,-1-1-1,0-3-1,3 1 3,0 1-1,-3-1-2,4-1 0,-4 1 0,3 0-3,-2-2 0,-1 3 4,5-3-3,-5 2 2,5 0 0,-5 0-3,3 3-2,-3-1 3,2-3-1,2 1 2,-2 3 0,-2-5-1,3 3 0,-3 4 1,2-7 0,-1 5 5,2-1-2,-3 1-3,5-2 2,0 0 5,-4-2-7,6 3 4,-6 0-2,9-4 8,-5 6 1,6 0-1,-5 0-2,0-3 1,2 5-1,-2-6 1,1 4-7,-2-2 4,1 4-3,-1-7 2,1 2-9,-3-1 3,2 0 8,-2 1-4,2-4 0,-4 2 0,2-1-2,1-1-1,-1 0 3,-2 0 6,-1-6-10,4 8 2,-4-8 1,4 4 0,-2 3 0,-2-7 0,3 3 4,-3-3-9,3 5 6,-3-5 5,0 0-2,0 0 1,13 1 2,-13-1-3,22-1 11,-3 0-12,1 1 2,9-5-6,14 3-1,6-5-8,0 6-29,1-3-34,1 0-60,-2 1-74,11-1-85,-13-3-224,1-1-553,-12-10 245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2:04.11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16DCAA-80D7-4A94-998E-3A392CA2150C}" emma:medium="tactile" emma:mode="ink">
          <msink:context xmlns:msink="http://schemas.microsoft.com/ink/2010/main" type="writingRegion" rotatedBoundingBox="18458,6496 32460,6598 32441,9314 18439,9212"/>
        </emma:interpretation>
      </emma:emma>
    </inkml:annotationXML>
    <inkml:traceGroup>
      <inkml:annotationXML>
        <emma:emma xmlns:emma="http://www.w3.org/2003/04/emma" version="1.0">
          <emma:interpretation id="{B9CD8F47-74C4-489E-8147-90DA17D56875}" emma:medium="tactile" emma:mode="ink">
            <msink:context xmlns:msink="http://schemas.microsoft.com/ink/2010/main" type="paragraph" rotatedBoundingBox="18572,6486 30337,6787 30303,8123 18538,78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85EE1B-CB88-49C8-B100-1CAB69558B38}" emma:medium="tactile" emma:mode="ink">
              <msink:context xmlns:msink="http://schemas.microsoft.com/ink/2010/main" type="line" rotatedBoundingBox="18572,6486 30337,6787 30303,8123 18538,7823"/>
            </emma:interpretation>
          </emma:emma>
        </inkml:annotationXML>
        <inkml:traceGroup>
          <inkml:annotationXML>
            <emma:emma xmlns:emma="http://www.w3.org/2003/04/emma" version="1.0">
              <emma:interpretation id="{6E2C7F23-2E0E-4E6B-8F7B-724218323132}" emma:medium="tactile" emma:mode="ink">
                <msink:context xmlns:msink="http://schemas.microsoft.com/ink/2010/main" type="inkWord" rotatedBoundingBox="18572,6486 20889,6546 20854,7882 18538,7823"/>
              </emma:interpretation>
              <emma:one-of disjunction-type="recognition" id="oneOf0">
                <emma:interpretation id="interp0" emma:lang="en-IN" emma:confidence="0">
                  <emma:literal>Es.</emma:literal>
                </emma:interpretation>
                <emma:interpretation id="interp1" emma:lang="en-IN" emma:confidence="0">
                  <emma:literal>VI ?</emma:literal>
                </emma:interpretation>
                <emma:interpretation id="interp2" emma:lang="en-IN" emma:confidence="0">
                  <emma:literal>E. ?</emma:literal>
                </emma:interpretation>
                <emma:interpretation id="interp3" emma:lang="en-IN" emma:confidence="0">
                  <emma:literal>Es,</emma:literal>
                </emma:interpretation>
                <emma:interpretation id="interp4" emma:lang="en-IN" emma:confidence="0">
                  <emma:literal>VIM ?</emma:literal>
                </emma:interpretation>
              </emma:one-of>
            </emma:emma>
          </inkml:annotationXML>
          <inkml:trace contextRef="#ctx0" brushRef="#br0">9 123 100,'0'0'107,"-5"-3"-1,5 3 0,0 0 1,-9-3-6,9 3-8,0 0-8,0 0-1,0 0-15,0 0-3,0 0-15,0 0 22,0 0 17,0 0-8,0 0-3,3 23-9,0-15 1,0 6-3,2 4 13,-5-4-6,3 6-9,0-2-6,0 0-2,0 9-2,-1-9-9,4 5 2,-3-3-7,2 1-2,1-2-6,-2-2 1,5 6 1,-7 1-1,10-1 4,-4 0-4,-1 2-2,0-2-1,1 1-3,-1-6 0,1 4 6,-2-4-3,-1 1-3,-2 0-2,0 4 19,-2-6 8,-1 0-5,0-7-4,0-1-6,2 1-4,-2-3 0,3 0 4,-3 0-8,2-2 11,-1-1 6,-1-4 16,3 4 7,-3-4 8,0 0-7,0 0-6,15-16-8,-6 3-4,1-2-3,4-8-8,3-14 3,1 4 6,1-7-18,-1-4-7,3 2 1,-5-2-7,1 1 2,2-1-9,-3 4 0,-2 0-9,7 1 10,-9 9-7,4-4-10,-5 6-11,-2 4-4,4 2-8,-5 4-11,0 2-19,3-1-36,-3 2-30,1 4-30,4-2-34,1 4-33,2 5-53,1-7-191,-1 7-499,0-5 222</inkml:trace>
          <inkml:trace contextRef="#ctx0" brushRef="#br0" timeOffset="2258.753">978 795 115,'0'0'181,"0"0"7,-8 3 4,8-3-3,0 0-7,0 0 4,0 0-11,0 0-12,0 0-15,43-6-10,-24 5-7,9-1-12,-8 0-11,1-1-10,-4 6-10,2-6-8,-3 3-5,5 0-9,-1 0-3,-4-2-10,3 2-4,1-2-5,1 4-16,-1-2-24,1 2-29,-1 1-34,1-3-43,-2 2-52,1-2-47,4-2-186,1-1-420,-4-1 186</inkml:trace>
          <inkml:trace contextRef="#ctx0" brushRef="#br0" timeOffset="1972.986">1025 468 138,'0'0'143,"0"0"-7,0 0-4,-9 5 3,9-5-4,0 0-5,0 0-2,0 0-7,0 0-7,0 0 0,0 0-5,0 0 1,39-5-5,-18 5-7,-1 0-8,12-2-9,-4 1-7,-3-2-8,2 3-3,0-1-8,-6 1 0,-1 0-9,-2-2-1,2 2-8,-6 0-3,4 0-15,-7 2-12,3-2-24,-3 1-29,-2 2-37,-9-3-38,15 1-27,-6 1-47,-4 3-100,-5-5-325,6 2 144</inkml:trace>
          <inkml:trace contextRef="#ctx0" brushRef="#br0" timeOffset="1322.7159">1205 441 70,'0'0'73,"0"0"-21,0 0 5,0 0 0,0 0-8,0 0-9,0 0-6,-3 7-2,3-7-5,0 0 0,0 0-7,0 0 7,0 0-4,0 0 0,0 0-2,0 0-4,0 0-1,0 0 6,0 0 1,0 0-3,0 0 9,0 0-2,0 0 5,0 0 3,0 0 2,0 0-2,0 0-7,0 0-2,0 0 5,0 0 3,0 0-5,0 0 3,0 0-10,0 0-3,0 0 0,0 0-1,0 0-6,0 0 3,0 0-5,0 0 2,0 0 2,0 0-3,0 0-1,0 0 2,0 0-4,0 0-13,-2-13 18,2 13-7,0 0 3,0 0 3,0 0-7,0 0 4,0 0 0,0 0-11,0 0 4,0 0 4,0 0-9,0 0 0,0 0-6,0 0 11,0 0 2,0 0-6,0 0 4,0 0-1,0 0-2,0 0 6,0 0-11,0 0 7,0 0 4,0 0-4,0 0 2,0 0-6,0 0 6,0 0-5,0 0 10,0 0-4,0 0 0,0 0 5,0 0 0,0 0-4,0 0 0,0 0 4,0 0-8,0 0 3,0 0-9,0 0 11,0 0-9,0 0 3,0 0 5,0 0 7,0 0-10,0-7 1,0 7 3,0 0-3,0 0-1,0 0 4,0 0-3,0 0-6,0 0 3,0 0-19,0 0-22,0 0-31,0 0-30,0 0-100,-6-4-218,6 4 96</inkml:trace>
          <inkml:trace contextRef="#ctx0" brushRef="#br0" timeOffset="2757.8598">2217 448 42,'-13'0'138,"1"0"-9,-3 0-2,1 1 2,5 0-4,-2-1-15,11 0-3,-18 0 0,7 4-2,11-4-6,-14 0 0,14 0-4,-8-4 1,8 4-9,-12-2-3,5-3-11,-1 3-4,2-3-5,-2 2-9,2-4-6,-4-1-2,1 0-5,-1 0-4,3-2-3,-1 2 1,1 1 0,1 0-2,0-4-8,6 3-2,-5-1 2,2 0-2,3-1-2,-3 1-5,3 0 0,3-4 0,-3 5-1,8 1-1,-2-5 1,8 3-6,0-1-1,1 4-2,5 3 1,1-1 0,1 3-3,-2-2-2,2 0-1,4 6 0,0-2 1,-8 5-5,-1-3 4,-1 4-2,-2 5-1,-4 2 0,1 2 3,-8 3 3,3-1 2,-3 9 5,-6 3 4,3 2 7,-6 8 1,-5-3 1,-3 6 0,1-8-3,-3 2-4,-1-3 1,-1 2-1,6-9-1,-1 2-7,1-1-27,-3 1-38,1 8-69,6-9-47,-6-2-231,8 5-435,-2-10 193</inkml:trace>
          <inkml:trace contextRef="#ctx0" brushRef="#br0" timeOffset="2992.3449">2269 1378 128,'-10'-3'279,"10"3"-17,0 0-9,-4-11-13,7 5-12,-3 6 3,0-12-11,1 8-12,3-4-23,-4 0-17,3 2-18,3-1-15,-4 5-12,1-4-13,-3 6-18,6-10-30,-6 2-35,0 8-48,0-4-75,0 4-87,0-14-285,0 7-505,0 2 225</inkml:trace>
        </inkml:traceGroup>
        <inkml:traceGroup>
          <inkml:annotationXML>
            <emma:emma xmlns:emma="http://www.w3.org/2003/04/emma" version="1.0">
              <emma:interpretation id="{407B5B45-C670-4ECA-96B9-760056CDA90D}" emma:medium="tactile" emma:mode="ink">
                <msink:context xmlns:msink="http://schemas.microsoft.com/ink/2010/main" type="inkWord" rotatedBoundingBox="22529,6687 24883,6748 24864,7479 22510,7419"/>
              </emma:interpretation>
              <emma:one-of disjunction-type="recognition" id="oneOf1">
                <emma:interpretation id="interp5" emma:lang="en-IN" emma:confidence="0">
                  <emma:literal>when</emma:literal>
                </emma:interpretation>
                <emma:interpretation id="interp6" emma:lang="en-IN" emma:confidence="0">
                  <emma:literal>When</emma:literal>
                </emma:interpretation>
                <emma:interpretation id="interp7" emma:lang="en-IN" emma:confidence="0">
                  <emma:literal>whim</emma:literal>
                </emma:interpretation>
                <emma:interpretation id="interp8" emma:lang="en-IN" emma:confidence="0">
                  <emma:literal>win</emma:literal>
                </emma:interpretation>
                <emma:interpretation id="interp9" emma:lang="en-IN" emma:confidence="0">
                  <emma:literal>Whim</emma:literal>
                </emma:interpretation>
              </emma:one-of>
            </emma:emma>
          </inkml:annotationXML>
          <inkml:trace contextRef="#ctx0" brushRef="#br0" timeOffset="4823.7774">3955 435 131,'0'0'178,"3"-2"-8,-3 2-14,0 0-16,8-7-20,-8 7-7,0 0 2,0 0-5,-8 21-8,8-10 6,-6 0 6,6 8-10,-3 6-13,0-1-5,3 8-9,0-4-2,6 0-10,-6 12-1,6-10-9,-4-2-4,4 0-3,4 0-3,-2-5-10,3 1 2,-5-1-5,-3-6-2,2-3-16,1-2-8,0-3-5,-4 0 2,4-6-1,1 2 6,1-5-3,-8 0-3,28-12-6,-11 1-2,4-4-1,0-3 0,1-1 5,-5 2-2,-4 4-3,-1-1 4,-2-3 0,1 7-1,-5 4 2,2-6-3,-5 7 3,2-1-3,-2 5 0,0-6 0,-3 7-2,3-5 3,-3 5 0,0 0-2,0 0 1,-6 21 0,6-14 5,0 3-1,0 1-5,0-1 6,6 0-1,-1 4 3,5 1 11,-1-7 2,2 3-3,0-3-1,4-1 5,0 3 5,1-6 7,-6 0 12,1-1 14,3-6 2,-5-1 3,7-4-2,-6-3 3,1-4 1,-3-3-5,-2-7-7,0-6-4,-3 3-6,-3-21-5,0 5 1,5 3-7,-10 0-1,5 0-7,-3 4-1,-1 9-2,2 2-32,-3 0-19,4 8-11,-4 1-27,5 4-33,-3 5-38,3-1-47,1 0-53,-2 2-159,1 7-435,0-4 192</inkml:trace>
          <inkml:trace contextRef="#ctx0" brushRef="#br0" timeOffset="5808.6231">4745 211 165,'0'0'204,"0"0"-20,-1-7-23,1 7-13,0 0-18,0 0-2,0 0-10,0 0-5,1 21-9,-1-10-5,2 3 2,1 2-12,-1 7-10,-1 2-8,4 13-4,-3-1-6,-2-5-5,4-4-7,-4-2 0,3 16-9,-3-4-1,0 0-5,5-10-1,-6 1-4,1-3-4,1-4-2,1-3-13,-2-4-23,8-1-16,-8-4-3,4 2 5,1-8 3,0 0 7,4-4-6,-9 0-1,22-4-3,-7-8 4,0-1 3,8-4-2,-4-3 8,-5 6 0,-5-1 6,2-1 6,-1-2 4,-2 4 0,-2-2 15,2 3-1,-2-3 11,-3 8 6,1-3-7,4 2-2,-8 0 0,6 2 7,0 2 2,-4-2-4,1 2-4,3-1-2,-1 2-5,1 0-6,1 4 5,5-5 0,-2 5-8,2-5-1,4 7 0,3 1 2,0 0-5,-2-1 0,4-2 2,-2 4-3,-2 0 2,2 0-2,2 2 0,-5-3-2,-4-3 5,-2 2 1,-1-2 19,-9 0 18,18 1 5,-18-1-5,14-5-3,-13-2 2,6 2-1,-4-2-6,0-1-4,-3-3-2,3 2 0,2-1 2,-5 1-2,3-2-2,-3 3-6,0-3 4,0 8-4,0-4-4,0 7-5,0 0-4,-3-8 4,3 8-8,0 0-1,-14 15 1,11-5-4,-5 6 2,1 5 3,3 2-8,-3 5 4,1 1-3,3-2-2,6 3-1,3-3-4,5-1 0,7-5 1,2-2-3,1-1-4,7-4 0,6-5 0,-4-4-2,11-1 1,-8-6 2,-3-2 6,0-3-1,-2 0 3,-4-10 1,1 0 1,-4 1 0,-1-5 1,7-9-4,-11 5 4,5 4 0,-7-3-1,-3 9 0,0 0-2,0 0 3,-3 4-3,1-3 2,-2 7 3,-1 2-2,-1-1-4,1-2-1,-3 8 1,-3 0 1,11-4-1,-11 4-2,10 11 2,-4-4 2,1 1-3,-1 10 3,-3-6-4,3 7 1,2-3 3,-5 2 1,5 4-1,-5-4 7,4 1-6,1-2-1,1 1 5,-4-1-9,1-3 0,-3-4-3,2 0 4,1-3 1,-2 5 0,-1-8 4,-3 1 9,1-2-8,-1-3 3,0 0-3,0 0 2,13-19-2,-7 8 3,1-3 0,-6-1 3,7-3-3,2-3 7,-6 2 1,9-5-3,-5 5 2,-2 2 10,2 1-8,-2-1 0,5 5 0,-7 1 2,2 3-2,2-2-4,-3 5 1,-4-1-4,7 1-1,-2 3-1,-6 2-4,18 0 5,-9 3-3,4 7 0,-2 3 3,2 0 1,4 7-3,-1 5 1,-4-6 1,-2 7 0,-1 0 2,1-1-5,-4 5-13,-1-4-11,1 0-19,-3-1-31,-1 2-25,-2-9-60,3-2-48,-3 3-222,7-5-463,-7 0 205</inkml:trace>
          <inkml:trace contextRef="#ctx0" brushRef="#br0" timeOffset="4077.7209">5175 465 99,'0'0'94,"0"0"-7,0 0-6,0 0-2,0 0-8,0 0-4,0 0-7,0 0-1,0 0-6,0 0-8,-6-6-2,6 6-6,0 0-10,0 0-2,-2-5-11,2 5 13,0 0-7,0 0 6,0 0-7,0 0 2,-9-5-3,9 5-6,0 0-6,0 0-4,0 0 15,0 0-4,0 0-6,0 0 4,0 0-3,0 0-4,0 0 6,0 0-6,0 0-4,0 0 13,0 0-13,0 0 9,0 0-14,-5-2 10,5 2 1,0 0-4,0 0 1,0 0 0,0 0-3,0 0 1,0 0-8,0 0 14,0 0-8,0 0 0,0 0 6,0 0-11,0 0 5,0 0 4,0 0 3,0 0-8,0-11-33,0 11-50,0 0-96,0-7-197,5 4 87</inkml:trace>
        </inkml:traceGroup>
        <inkml:traceGroup>
          <inkml:annotationXML>
            <emma:emma xmlns:emma="http://www.w3.org/2003/04/emma" version="1.0">
              <emma:interpretation id="{CEAF7867-244F-4D24-9011-6DA35FFB06A2}" emma:medium="tactile" emma:mode="ink">
                <msink:context xmlns:msink="http://schemas.microsoft.com/ink/2010/main" type="inkWord" rotatedBoundingBox="25979,6818 30339,7004 30311,7641 25952,7455"/>
              </emma:interpretation>
              <emma:one-of disjunction-type="recognition" id="oneOf2">
                <emma:interpretation id="interp10" emma:lang="en-IN" emma:confidence="0">
                  <emma:literal>5-20 m</emma:literal>
                </emma:interpretation>
                <emma:interpretation id="interp11" emma:lang="en-IN" emma:confidence="0">
                  <emma:literal>5-20m</emma:literal>
                </emma:interpretation>
                <emma:interpretation id="interp12" emma:lang="en-IN" emma:confidence="0">
                  <emma:literal>520m</emma:literal>
                </emma:interpretation>
                <emma:interpretation id="interp13" emma:lang="en-IN" emma:confidence="0">
                  <emma:literal>5120m</emma:literal>
                </emma:interpretation>
                <emma:interpretation id="interp14" emma:lang="en-IN" emma:confidence="0">
                  <emma:literal>5020m</emma:literal>
                </emma:interpretation>
              </emma:one-of>
            </emma:emma>
          </inkml:annotationXML>
          <inkml:trace contextRef="#ctx0" brushRef="#br0" timeOffset="6438.8512">7794 363 51,'0'0'151,"-8"-9"-10,2 6-13,6 3-5,-11-4-1,3-1-11,1 5-2,1-4-2,6 4-2,-14-5 0,14 5-10,-14-3-11,4 3-4,-1-1-10,11 1-6,-14-3-8,4 6-1,-2-2-9,-1 2-2,-3 4-4,0-1-4,2 2-5,-6 0 2,1 0-7,3 4 2,-5 2-7,7-3 3,0 3-5,1-6-1,-1 5-2,5 0-1,-2 0-2,1 0-1,2 0 1,3 4 0,4-7 0,1 6 0,1-6-2,6 4 0,7 2-1,8-1 2,-1 0-4,4 3 0,-3-3 1,2 3-4,-4 1-2,2 0 3,-1-2-3,1 0 0,-1 4 0,-7 0 0,-8-6-5,1 0 4,0 4 0,-7-4-5,5 3 3,-10-3 3,-1 1 12,1-2 1,-4 0 1,1-2 3,-5-3 11,4 1 2,-7-3 4,2-4-2,-4 1-2,-2-2-2,1-4-5,-2 1-2,-5-5-3,-1-2-5,8-3-5,-5-1-38,2-2-25,3 3-58,9-4-64,-1 1-215,5 0-421,6-3 187</inkml:trace>
          <inkml:trace contextRef="#ctx0" brushRef="#br0" timeOffset="7341.7068">8199 618 67,'0'0'90,"0"0"-16,0 0-6,0 0-4,0 0-4,0 0-5,0 0 7,0 0-11,0 0 2,0 0-3,0 0-1,0 0-6,0 0 1,0 0 4,0 0-5,0 0-7,0 0-5,0 0 0,-10 7-3,10-7-2,0 0 1,-6 5-7,6-5 0,0 0 0,-10 3-3,10-3-1,-6 3 0,6-3-5,0 0 6,0 0-5,-8 3 2,8-3 8,0 0 5,0 0 5,-6 4-5,6-4 6,0 0 2,0 0 2,0 0 1,0 0-3,0 0 5,0 0-4,0 0 3,0 0-5,0 0 0,-8 1 2,8-1-6,0 0 4,0 0 4,0 0 4,0 0 3,0 0 2,0 0 4,0 0 8,0 0 9,0 0-4,28-1 2,-28 1-2,26 0-5,-8-3-5,3 0-5,0 3-1,9-4-4,-5 4-3,5 0-1,-3-1-5,-11-1-2,4 0-2,-1 2-3,-3-3-2,0 3-5,-5 0-1,-2-4 2,-2 3-3,-7 1-5,12-2-13,-5 1-18,-7 1-22,0 0-25,11 0-24,-11 0-39,0 0-25,9 3 1,-9-3-19,3 8-190,-3-3-388,0-5 173</inkml:trace>
          <inkml:trace contextRef="#ctx0" brushRef="#br0" timeOffset="7637.0771">8195 843 25,'0'0'212,"0"0"-1,0 0-6,-4 6-17,4-6-10,0 0-9,0 0-12,11 8-11,-8-6-9,5 0-1,3 2-4,1-1-10,3 2-2,2 2-4,0-4-9,1 1-8,4 0-7,5 0-7,1 0-6,-1-1-8,-6 0-4,6-2-9,-7 3 5,-3-4-12,1 0-9,-7-4-2,6 3-6,-6-5-21,2 5-20,0-3-21,-4 1-29,-3-1-27,2 0-52,-1 1-60,-3-2-246,-4 5-477,10-6 211</inkml:trace>
          <inkml:trace contextRef="#ctx0" brushRef="#br0" timeOffset="8459.0096">9300 498 64,'0'-6'124,"0"6"-14,0-7-9,0 7-3,-3-5-2,3 5-9,-3-12-10,3 12 4,0-7-10,0 1 0,0 6-3,0 0 1,0-7 2,0 7 4,0 0-7,0-8-2,0 8-1,3-7-10,-3 7-4,8-4-3,1 1-10,-1 1-1,6-4-5,5 6-1,5 0-2,3-1-7,1 1 1,4 1-2,-4-1 5,1 3-7,-7 0 1,-5 2-8,2 1 4,-3 2-1,2 3-2,-7 0-1,-5 4 6,0-1-1,-6 5 2,0 2-2,-3-4 5,-2 10 5,-4-8 7,-2 2-2,-5 4 11,-3-3 4,-1 2-5,-3-4 3,-7 6 1,5-8 4,-11 4 8,9-5 5,-3-3 3,1 1-3,3-4-1,-1-1-4,6 0-5,7-3-3,-2-4-5,7 3-6,1-1-2,-2-2-3,4 1-3,6-4-4,-3 7-3,3-7 1,12 5 0,-2-3-1,6-1 1,4 3-2,7-8-5,3 8-2,-1-4-4,2 0 5,-1 0-9,-3 0-6,1 0-15,-1 0-22,-5 0-19,-1 0-20,-4 2-33,1-2-32,-2-2-48,-1 2-35,-2 2-198,1-2-454,-6-2 202</inkml:trace>
          <inkml:trace contextRef="#ctx0" brushRef="#br0" timeOffset="8826.7888">10223 628 199,'0'0'217,"-3"-10"-10,1 6-21,2 4-13,-11-3-19,3-1-18,8 4-15,-19 4-7,10-1-11,-2 4-3,0 4-7,-2 0-11,0 3-8,2 1 0,0 2-6,5 0-9,0 5-4,-2 3-1,6 1-6,4-6 4,4 5-5,7-6 0,3 4-2,6-2-1,0-3 0,5-3 3,0 3-11,6-10-3,-5 3-3,2-4 8,0-6-1,-3-2 0,2-5 3,-4-2 0,-3-4 1,0-6-4,-3 0-2,-5-1 1,1-7-3,-6 1-4,2-7-4,-8 5-3,2 3 1,-3-1-7,-1 3-3,-1 3-4,-1 1-12,1 0-18,-7 10-30,-2-1-41,1 0-39,-6 2-63,-4 2-48,-2 2-179,1 1-454,-13 4 201</inkml:trace>
          <inkml:trace contextRef="#ctx0" brushRef="#br0" timeOffset="9582.4804">10880 620 115,'7'-2'144,"-7"2"-11,0 0 0,0 0-2,0 0-8,14 7 4,-6 0-17,0 1-3,3 3-7,0 3-8,-3 0-2,1 2-14,1-1 1,-1 3-12,-2 1-3,-1 0-4,0 4-6,-4-6-5,-2 3-5,5-4 5,-5-1-10,-5 0 0,5-4-2,0 0 4,0-3-7,0 1 0,0-3-6,0 1 0,0-7 14,0 8 8,0-8 7,0 6 8,0-6-9,0 0-7,0 0-4,0 0-3,0 0-3,9-20-7,-6 13 1,-1-5-4,3 4-3,1-8-3,2 2-3,0-4-3,-2 3 1,8-7-3,5 3-1,-3-2-1,5-2 1,-1 4-4,1 1-3,-1 3-1,-4 7-2,0-2-1,-2 2 0,-3 1-2,-1 5 2,1 0 0,-2-1 2,2 3-6,0 3 3,-3 0-3,2 3 2,-1 1 3,-1 0-2,-1 4-3,-6 3 1,5-2 2,1 4 0,-6 3-1,-1 0 1,7-3 0,-7 5-1,6 2 5,-8-3-6,4-2 1,-2 1 1,0-3 2,2 3-3,-2-5-2,0 2 1,0-8-1,0 2 1,0-6 2,0 4-1,4-4 1,-4-4 0,2 4 3,-2-4 2,0 0 3,0 0-2,13-16-3,-6 8 4,0-5 6,-1-4 0,2 3-2,0-4 0,6-4 1,-3 7 13,-1-2 2,4-5-3,-1 6 4,-1 5 6,-1-6 5,7 7-5,-4-2-4,-1 3 6,1 0-6,2 2-8,-1 2 1,0 3-1,5-2-9,-9 8-1,0-4 1,3 8 3,1-1-2,-3 6-4,3 3 3,-8-1-2,6 0 2,0 7-7,-5 2 2,-2 0-1,-4 2 4,-2 0-14,-2-4-16,-3 3-31,-3 1-25,7-5-40,-12-4-59,5-2-58,-11-4-236,10 7-505,-10-10 225</inkml:trace>
        </inkml:traceGroup>
      </inkml:traceGroup>
    </inkml:traceGroup>
    <inkml:traceGroup>
      <inkml:annotationXML>
        <emma:emma xmlns:emma="http://www.w3.org/2003/04/emma" version="1.0">
          <emma:interpretation id="{95B7120A-6065-456F-AEE8-33270FAB1EAF}" emma:medium="tactile" emma:mode="ink">
            <msink:context xmlns:msink="http://schemas.microsoft.com/ink/2010/main" type="paragraph" rotatedBoundingBox="18447,8058 32449,8159 32441,9314 18439,9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21311C-70CE-4B75-980C-2561DD023251}" emma:medium="tactile" emma:mode="ink">
              <msink:context xmlns:msink="http://schemas.microsoft.com/ink/2010/main" type="line" rotatedBoundingBox="18447,8058 32449,8159 32441,9314 18439,9212"/>
            </emma:interpretation>
          </emma:emma>
        </inkml:annotationXML>
        <inkml:traceGroup>
          <inkml:annotationXML>
            <emma:emma xmlns:emma="http://www.w3.org/2003/04/emma" version="1.0">
              <emma:interpretation id="{02CDDBB6-490E-42D0-B791-1AE5DA783BB9}" emma:medium="tactile" emma:mode="ink">
                <msink:context xmlns:msink="http://schemas.microsoft.com/ink/2010/main" type="inkWord" rotatedBoundingBox="18446,8215 20864,8233 20856,9230 18439,9212"/>
              </emma:interpretation>
              <emma:one-of disjunction-type="recognition" id="oneOf3">
                <emma:interpretation id="interp15" emma:lang="en-IN" emma:confidence="0">
                  <emma:literal>5-2</emma:literal>
                </emma:interpretation>
                <emma:interpretation id="interp16" emma:lang="en-IN" emma:confidence="0">
                  <emma:literal>SI 2</emma:literal>
                </emma:interpretation>
                <emma:interpretation id="interp17" emma:lang="en-IN" emma:confidence="0">
                  <emma:literal>S= 2</emma:literal>
                </emma:interpretation>
                <emma:interpretation id="interp18" emma:lang="en-IN" emma:confidence="0">
                  <emma:literal>5.2</emma:literal>
                </emma:interpretation>
                <emma:interpretation id="interp19" emma:lang="en-IN" emma:confidence="0">
                  <emma:literal>S. 2</emma:literal>
                </emma:interpretation>
              </emma:one-of>
            </emma:emma>
          </inkml:annotationXML>
          <inkml:trace contextRef="#ctx0" brushRef="#br0" timeOffset="12486.0417">356 1895 22,'4'-9'124,"-4"4"-19,8-1-6,-8-1 7,6 0 9,-3-1-2,0-3-11,-1 3-7,4-3-11,-6 3-1,6 1-11,-4 1 14,3 1 0,-5-2-6,1-4-5,-1 6-7,0 0-4,0-2-12,0-2-3,0 9-3,-6-7-10,4 2-5,-4 2 3,-2-8-10,2 9 2,-2-3-3,-5 4-3,9-2 0,4 3-5,-24-1-1,13 1 2,-2 0-5,-1 1-5,-3 2 2,-1 3 0,-1 2 1,-1 0-5,-4 1 0,-1 5 3,1-4-2,5 1 0,-3 5-4,4-8 6,1 4-8,3-3 3,0 6-1,1-7-2,5 2 3,0 2-2,5-2 4,-3 0 1,6 0-4,3 1 1,0-3 1,5 6-3,3 0 3,3 1 2,7-1-5,4 6 3,-4-1-5,-1-1 4,2 1 0,-1 0-9,-1-3 6,-4 3 1,-3-3-4,-4-2 5,2 4-3,-3-4 2,0 2-3,-5-2 1,4 1 7,-4-4-5,2-3-7,-5 6 2,0-5 5,0 5 3,0-7 1,-4 1 8,0 7 4,0-5 5,-2 2 3,-5 1 6,0-4 4,-6 2-1,1-4-5,-6 5 4,1-2-4,-6 0 3,0-3 0,4-2-7,-3 0-3,7-3-1,-1 2 0,3-3-4,-4-1-4,7-1 3,0-1-5,-1-2-12,1-1-30,5-2-43,-2-7-44,3-1-50,-3-7-187,4 2-386,4-7 172</inkml:trace>
          <inkml:trace contextRef="#ctx0" brushRef="#br0" timeOffset="12888.0472">778 2064 78,'0'0'180,"0"0"3,0 0-2,0 0-7,29 2-12,-13-2-8,4 0-13,9-2-12,-2-3-14,4 5-8,1-2-12,12 1-7,-12-3-11,-1 2-8,2 0-6,-3-2-7,2 3-22,-3-4-26,-1 1-12,-8 3-31,-1 1-41,2-2-37,0 1-50,-14 1-122,8 0-307,-9-3 137</inkml:trace>
          <inkml:trace contextRef="#ctx0" brushRef="#br0" timeOffset="13063.8952">951 2389 87,'6'2'205,"-6"-2"-2,0 0-9,28-7-6,-7 2-11,0 3-16,9-4-14,1 1-15,4 2-16,-3-1-12,15 0-17,-3 0-29,0 0-28,2 2-30,-14 2-28,7-5-45,-4 3-47,-3 2-158,-4-1-302,-2-3 134</inkml:trace>
          <inkml:trace contextRef="#ctx0" brushRef="#br0" timeOffset="13635.7429">2226 2117 45,'-17'-1'158,"7"1"-7,10 0-3,-19 0-6,11-1-7,-1-3-10,9 4-10,-19 0-7,9-1-1,1-1-1,1 2 1,8 0-2,-14-4-7,8 1-4,-2-1-8,8 4-8,-15-5-8,3-2-9,4 4-3,2-3-8,-2-3 11,1 5-5,-1-7-4,2 3-8,0-6-5,6-2 1,-5 2-6,2-5 0,3 1-5,6-1-4,0-6-2,2 3-1,-1 4-7,-1 1 0,-1 3-2,6-4 1,-3 7-3,-2 1-4,5 2 0,-8 2-4,8 1-1,-4 3-1,1-1-2,-8 3 0,20 4 0,-9 2 5,2 1-4,1 6 1,3-1-1,-6 2 0,7 6-3,-2 4 2,-7 2 1,2 1 2,-1 0-3,-6 4 2,0 0 2,2 6 9,-6 2 3,-6-9 6,1 8 8,-5-9 5,-7 6 17,-4 2 1,-1-4 5,-3-5 10,-3 2 0,7-5-3,-7 2 10,-1 2 1,2-9-8,7 5-5,1-4-5,1-1-3,4 3-12,2-7-4,4 0 0,4-1-3,1 3-5,3-2-2,7 1-7,1-2 1,7-2-8,7 3-48,4-4-36,7-1-51,10-4-62,6-7-82,-4-2-260,1-7-569,8-2 251</inkml:trace>
        </inkml:traceGroup>
        <inkml:traceGroup>
          <inkml:annotationXML>
            <emma:emma xmlns:emma="http://www.w3.org/2003/04/emma" version="1.0">
              <emma:interpretation id="{28F2B232-9839-4EE7-9BC5-5E677870F598}" emma:medium="tactile" emma:mode="ink">
                <msink:context xmlns:msink="http://schemas.microsoft.com/ink/2010/main" type="inkWord" rotatedBoundingBox="23012,8091 25459,8108 25454,8832 23006,8814"/>
              </emma:interpretation>
              <emma:one-of disjunction-type="recognition" id="oneOf4">
                <emma:interpretation id="interp20" emma:lang="en-IN" emma:confidence="0">
                  <emma:literal>when</emma:literal>
                </emma:interpretation>
                <emma:interpretation id="interp21" emma:lang="en-IN" emma:confidence="0">
                  <emma:literal>whirs</emma:literal>
                </emma:interpretation>
                <emma:interpretation id="interp22" emma:lang="en-IN" emma:confidence="0">
                  <emma:literal>When</emma:literal>
                </emma:interpretation>
                <emma:interpretation id="interp23" emma:lang="en-IN" emma:confidence="0">
                  <emma:literal>Whirs</emma:literal>
                </emma:interpretation>
                <emma:interpretation id="interp24" emma:lang="en-IN" emma:confidence="0">
                  <emma:literal>whiz</emma:literal>
                </emma:interpretation>
              </emma:one-of>
            </emma:emma>
          </inkml:annotationXML>
          <inkml:trace contextRef="#ctx0" brushRef="#br0" timeOffset="14455.9023">4469 2045 147,'-7'11'171,"7"-11"-6,-6 8-8,1-1-3,2 4-7,-2-4-10,2 1-13,-1 10-10,4-6-3,-2 4-10,2 0-8,2-1-6,2 4-5,-1-3-12,4 1-7,-1-2-4,2 3-7,0-5-6,0-3 2,3 1-6,-3-5-2,1 0-4,4-4-2,0 2-2,1-8-5,2-3-1,1 2-3,-3-4-1,4-2 0,-7-2-1,0 6 0,1-5-1,-1 3 11,-4 1-7,-3 0-3,1-3 0,-3 4-5,1 0 5,-3-1-10,3-1-4,-3 4 4,0 5-3,2-5-2,-2 5-3,0-7 0,0 7-2,6-4 0,-6 4 4,0 0-5,0 0 0,21 11 2,-14-6-2,6 0 2,0 5 1,3-3 0,2 0-4,3 0-1,-5 1 6,3-3 10,-2 2 2,1-5 4,-4 4 11,-3-5 17,0 0 22,-2-1 17,-1-2-9,-1-4-5,1-3-4,-2-7-7,-3 1-2,2-11-10,-2 0-3,0 0-3,-9-10-8,3 5-3,-5-8-28,-3 5-7,-2-6-32,3 2-31,1 0-14,3 11-47,-2 0-28,-2 4-34,7 9-50,-2-4-204,5 13-480,4-5 213</inkml:trace>
          <inkml:trace contextRef="#ctx0" brushRef="#br0" timeOffset="15418.33">5259 1626 59,'-3'-7'248,"0"0"-12,3 0-15,-4 2-20,4 5-21,-3-7-19,3 7-16,0 0-11,0 0 1,0 0-11,-4 19-13,5-5-11,-1 5-7,0 11-8,2-2-10,-2 10-7,0-8-8,1 8-4,-1-10-3,7 13-5,-7-15-3,0 2-3,0 0-6,-4-6-2,1 3-7,2-5-10,1-3-12,-2-4-1,1-3-6,-3 0-3,3-2 1,1-1 2,0-7 2,-2 5-6,2-5-2,0 0-9,0 0-8,10-30-2,-2 15 5,6-7-4,0 4 1,0-5 6,7 6 2,-7 1-2,0 1 3,-4 4 6,1-1 1,-5 6-1,2 1 0,-2-2-2,1 4 0,-6-1-1,-1 4 4,7-7 1,-3 6-2,-4 1 5,0 0-1,15 8 1,-9-1 2,3 0 4,4 2-2,1-1 1,5 1 0,5 2-3,4-3 6,2 4 11,11-2 2,2 2 1,0-2 3,3-1 1,-4 5-5,-9-11 0,-1 2 1,-5-1 7,-6-4 14,-6 0 17,1-1 5,-3 1 4,1-8-4,-6-6-3,1 6-7,-5-6-6,0-1-3,-1-7-1,1 5-9,-1-8-1,-2 6-1,-1-6-4,0 7-3,5 0-3,-5-1 0,2 4-3,-4-4-2,2 10-2,0 1-2,0 1-7,0 2-1,0 5-2,0 0-1,0 0-1,0 0 4,-9 26-5,5-12 5,-2 12-10,5 0-6,-6-1-1,4 1-6,0 4-5,3-3-2,0 0-1,3-1-7,0-7 4,5-5 2,5 3 1,-2-6 5,0 0 5,3-4 3,-1-2 1,-1-4 6,4-2-2,-2-6 1,5-2 5,-6-1 2,11-6 9,-5-2-6,-2-4 7,2 0-3,0 4 6,0-2-2,-8 4 5,2 3 0,4-9-2,-3 12 1,-6-1-5,5 3 1,-5 1-2,4 3-5,-10 1-1,6 2 4,1-2-4,-9 3-1,18 4 0,-12 3 0,2-4-1,-2 4-3,2 8 4,-1-4-1,0 4-3,0 0 3,1 3-3,-4 1-6,3-1-2,-6 8-5,4-6 7,1 3-2,-2-9-1,2 4-1,-1-8 4,-2 2-1,-3-1 3,6-4 2,-6-3 12,2 0 9,-2-4 1,4 4-2,-4-4-2,0 0 9,15-17-3,-11 4-3,4 0 3,0-5 1,2-3 2,-2 3 0,1-2-3,-6 6 10,8-8-2,-3 3 3,0 4 1,0-1 2,0 3-2,-2 0-4,5 3-3,-3 0-6,2 4-5,1 4 2,3-3-4,3 4 7,1 2-5,2 5 5,-1 0 8,8 5-9,-2 4-3,-3 3 1,1 2-3,-4 0 0,-2 4 1,-3 2-1,-1 0-2,-5 4 1,-4-4-16,-2 0-13,-4 3-26,1-5-20,-10 0-37,-5-4-56,3-4-58,-9-1-271,-3 0-528,1-2 234</inkml:trace>
        </inkml:traceGroup>
        <inkml:traceGroup>
          <inkml:annotationXML>
            <emma:emma xmlns:emma="http://www.w3.org/2003/04/emma" version="1.0">
              <emma:interpretation id="{30C5B6F5-2977-46CB-BC78-8C7BFFEBC7E0}" emma:medium="tactile" emma:mode="ink">
                <msink:context xmlns:msink="http://schemas.microsoft.com/ink/2010/main" type="inkWord" rotatedBoundingBox="26197,8209 27547,8218 27542,8964 26191,8954"/>
              </emma:interpretation>
              <emma:one-of disjunction-type="recognition" id="oneOf5">
                <emma:interpretation id="interp25" emma:lang="en-IN" emma:confidence="0">
                  <emma:literal>VI</emma:literal>
                </emma:interpretation>
                <emma:interpretation id="interp26" emma:lang="en-IN" emma:confidence="0">
                  <emma:literal>V=</emma:literal>
                </emma:interpretation>
                <emma:interpretation id="interp27" emma:lang="en-IN" emma:confidence="0">
                  <emma:literal>V:</emma:literal>
                </emma:interpretation>
                <emma:interpretation id="interp28" emma:lang="en-IN" emma:confidence="0">
                  <emma:literal>E</emma:literal>
                </emma:interpretation>
                <emma:interpretation id="interp29" emma:lang="en-IN" emma:confidence="0">
                  <emma:literal>v=</emma:literal>
                </emma:interpretation>
              </emma:one-of>
            </emma:emma>
          </inkml:annotationXML>
          <inkml:trace contextRef="#ctx0" brushRef="#br0" timeOffset="16701.8534">7631 1821 62,'0'0'132,"0"0"18,0 0 1,-6 16-13,3-8 14,3 0-7,0 7-3,3-1-1,-3 8 3,0-5-7,3 3-10,3 11 1,-4-3 0,11 2-12,-6-1-9,6 12-8,1-4 14,1 0-13,-8 2-8,6-9-9,-5 1-4,5-6-6,-7-2-7,3 2-2,-2-7-7,-1 1-4,2-3-4,-2-2-4,-1-4-1,-2-3 3,2 3 13,-3-4 13,-1-3 31,2-1 16,-3-2-11,0 0-12,18-9-5,-10-7-12,6-4-9,-3-2-6,5-15-9,3-4-2,-4-7-5,8 0-3,-1-1-10,8-21-11,-2 5-24,-7 18-9,-4-1 2,4 4-22,-1 5-20,-6 5-20,-6 12-19,3 1-32,-3 6-40,-1 1-51,-3-2-64,3 8-276,-3 4-594,1-2 263</inkml:trace>
          <inkml:trace contextRef="#ctx0" brushRef="#br0" timeOffset="17023.0328">8556 1963 34,'0'0'192,"-7"-3"1,7 3 1,0 0-5,0 0-13,0 0-13,0 0-16,0 0-14,0 0-14,27-2-10,-8 2-9,-1 2-12,5-2-8,6 4-10,2-4-25,-2 0-25,6-1-30,-2 1-36,0-3-36,-3-1-48,2 2-168,1-7-322,-3 4 143</inkml:trace>
          <inkml:trace contextRef="#ctx0" brushRef="#br0" timeOffset="17230.726">8589 2259 73,'9'0'225,"2"1"2,7-1-9,2 0-12,-5 0-18,5-1-12,2 1-21,-1 0-14,-1 0-15,12 0-15,-7 0-12,1 1-28,-6-1-26,1 2-41,-4-2-46,4 5-48,-2-9-67,-2 4-139,-3-3-321,-1 2 141</inkml:trace>
        </inkml:traceGroup>
        <inkml:traceGroup>
          <inkml:annotationXML>
            <emma:emma xmlns:emma="http://www.w3.org/2003/04/emma" version="1.0">
              <emma:interpretation id="{C1108796-535C-405B-AA6E-F63EE5E49203}" emma:medium="tactile" emma:mode="ink">
                <msink:context xmlns:msink="http://schemas.microsoft.com/ink/2010/main" type="inkWord" rotatedBoundingBox="28568,8193 29671,8201 29665,8996 28562,8988"/>
              </emma:interpretation>
              <emma:one-of disjunction-type="recognition" id="oneOf6">
                <emma:interpretation id="interp30" emma:lang="en-IN" emma:confidence="0">
                  <emma:literal>64</emma:literal>
                </emma:interpretation>
                <emma:interpretation id="interp31" emma:lang="en-IN" emma:confidence="0">
                  <emma:literal>66</emma:literal>
                </emma:interpretation>
                <emma:interpretation id="interp32" emma:lang="en-IN" emma:confidence="0">
                  <emma:literal>G6</emma:literal>
                </emma:interpretation>
                <emma:interpretation id="interp33" emma:lang="en-IN" emma:confidence="0">
                  <emma:literal>Ole</emma:literal>
                </emma:interpretation>
                <emma:interpretation id="interp34" emma:lang="en-IN" emma:confidence="0">
                  <emma:literal>ole</emma:literal>
                </emma:interpretation>
              </emma:one-of>
            </emma:emma>
          </inkml:annotationXML>
          <inkml:trace contextRef="#ctx0" brushRef="#br0" timeOffset="18275.8914">10539 1708 128,'-3'-5'129,"3"5"-4,-8-4-2,8 4-9,-8-6-5,8 6-12,0 0-16,-17 4-7,17-4 11,-18 2 1,4 2-6,-6 1-3,-1 2 0,2-2 3,-9 1-7,1 9-6,-3-4 1,0 4-4,-8 1-9,9-4-1,4 5 6,-3-2 8,-2 11-4,6-11-5,-3 5-5,11 3-4,-4 10-2,-1-6-3,7-2 0,0 10-3,4-3-8,7-3 0,-3 12-6,12-3-3,0-9 1,9 8-1,-1 1-3,5-2-4,-3-10-1,3-5 0,-4 0-1,6 3-1,-2-8-2,-3-4 5,-1 0-4,-2-7 0,1 4-2,-4-7 12,2 2 7,-4-8-6,-8 4 0,21-11 5,-15 4-4,5-7 0,-6 1 6,1-6-13,1-6 0,1 0-4,-2-13-1,-6 10 3,0 0-6,0-1-1,-6 2 0,2 1 0,0 0 0,-3 7-5,-1 5 2,2 0-3,-3 1-8,-2 1 1,0 4-23,1 2-28,1 1-28,-1 3-29,-7 2-31,6 0-15,0 2-54,-2-2-175,3 5-416,3 1 185</inkml:trace>
          <inkml:trace contextRef="#ctx0" brushRef="#br0" timeOffset="18975.7608">10876 1738 69,'0'0'131,"0"0"-13,0 0 2,0 0 3,0 0 4,-14 14 19,10-2-11,-2-2 2,-5 9-14,3-3-8,-5 5-3,-1 2 0,3-1-4,-8 3 6,5-1-14,-7 1-11,7 0-5,0 1-13,-5-2-7,10 0-9,-4-1-1,5-4-5,0 6-4,2-3-2,-1-3-6,4-6-2,3 4-5,0-3 3,3-1-7,1 0 1,0-5-1,3-1-2,-1 1-1,5-1-3,-1-3-6,-3-1 5,6 1 0,-5-4-3,5 0 0,-13 0-2,20-4-2,-12 3-2,0-2 1,1 3-1,1-6-3,-4 2 1,2-1-1,-2 2 0,2-2-4,0 3 2,-1-3 0,2 3-8,-1-3 6,3 2-2,2-1 2,-4 0-5,4 2 3,3-4 1,-1 5-1,3-2-2,-1-1 0,-3 1 1,4-1 3,-2 1 0,-7-3 0,4 5 0,-5-3 1,4 1-2,-4-2 9,3 2 3,-8 0-1,8-2-2,-4-2 3,-4 0 0,2 2 0,-2-1 3,-3-1-6,0-1 1,0-3 10,-2 3-10,1-3 0,-4 4-2,-1-4 0,-2 7 4,1-7 7,4 4 10,-8 5 0,11-7 0,-6 5-2,6 4 2,-8-4-6,8 4-2,-8-4-8,8 4-3,0 0 1,-8 8 1,3 2-4,-6 6-2,2 5 0,1 6 3,0 2-3,-1 0-2,-2 8 6,4-9-9,4 1 1,-2 1-3,2 3-21,0-4-3,3 0-39,0-3-36,3-5-25,0-1-39,5-5-57,-1 1-245,-1-6-502,-1-3 222</inkml:trace>
        </inkml:traceGroup>
        <inkml:traceGroup>
          <inkml:annotationXML>
            <emma:emma xmlns:emma="http://www.w3.org/2003/04/emma" version="1.0">
              <emma:interpretation id="{47535BD0-2220-431A-8A1D-FAD9D0C56121}" emma:medium="tactile" emma:mode="ink">
                <msink:context xmlns:msink="http://schemas.microsoft.com/ink/2010/main" type="inkWord" rotatedBoundingBox="30073,8164 32449,8181 32444,8916 30067,8899"/>
              </emma:interpretation>
              <emma:one-of disjunction-type="recognition" id="oneOf7">
                <emma:interpretation id="interp35" emma:lang="en-IN" emma:confidence="0">
                  <emma:literal>knish</emma:literal>
                </emma:interpretation>
                <emma:interpretation id="interp36" emma:lang="en-IN" emma:confidence="0">
                  <emma:literal>tempts</emma:literal>
                </emma:interpretation>
                <emma:interpretation id="interp37" emma:lang="en-IN" emma:confidence="0">
                  <emma:literal>temple</emma:literal>
                </emma:interpretation>
                <emma:interpretation id="interp38" emma:lang="en-IN" emma:confidence="0">
                  <emma:literal>temps</emma:literal>
                </emma:interpretation>
                <emma:interpretation id="interp39" emma:lang="en-IN" emma:confidence="0">
                  <emma:literal>tempt</emma:literal>
                </emma:interpretation>
              </emma:one-of>
            </emma:emma>
          </inkml:annotationXML>
          <inkml:trace contextRef="#ctx0" brushRef="#br0" timeOffset="20729.9195">11649 1797 58,'0'0'143,"-8"14"-1,3-4-10,-3-2 7,0 5-13,-5 8-8,2 1 4,4 1-13,-3 2 2,7 0-4,-5 3-8,-3 0-7,5 2-12,-1-3-7,3 5-7,-3 2-5,2-4-5,4-2-7,-1-1 1,-2 0-10,-3-2-1,2-10-3,4 3-8,-1-3-1,1-4-3,-4 0-3,5-3 1,-2-1 0,-1-1 4,2-1 16,1-5 9,0 8 9,0-8-6,0 0-6,0 0-1,0 0-3,11-15-6,-7 4-5,8-4-5,0-7-3,4 0-4,3-4-4,5-6-5,-2 0-11,0-2-11,-2 1-1,7 5 4,-12 3-14,4 1 3,-4 3 2,6 2-2,-7 1-5,-4 5-2,5-1-3,-4 5-1,1 2 0,-5 1-5,1 1 0,-1-1 5,-1 3-3,0 2-2,-6 1 2,10-4 2,-10 4 2,8-1 4,-8 1 2,0 0 1,0 0 5,0 0-1,12 6-3,-12-6 6,-1 7-3,1-7 11,-11 7-1,8-1 2,-5 1 9,-2 3 13,-4 4 11,3-2 0,-3 4-2,-1-3-8,0 7 0,-1-7-1,8 2-2,-5-1 5,5 4-4,2-1 3,-2 1 0,8-3-1,0 3-1,0-1 2,8-3-4,-2 4 2,2-8-1,6 6-8,-1-6-2,1 6 4,7-9-12,-2 5-11,0-6-14,11-3 5,-5 1-9,-4-4-1,7-6 5,-7 0 3,-1-4-2,-4 3 4,5-12-1,-1 4 6,-12-4 1,5-1 2,-5-3-4,-2 6 27,-1 3 1,-4-1 4,1-1 1,1 7 5,-6-2 11,3-1 3,0 5 6,-2 0 6,2 4-3,0 3 0,0-12-11,-1 6 0,1 6-3,0 0-1,-5-5-6,5 5-3,0 0-7,0 0 2,0 0 1,0 0 0,5 23 0,-5-16-3,0 3-3,0 1 3,0 2-3,1 4-1,-1-2 0,0 0 0,0 3-1,2 1-4,-2-4-2,-2 0-7,2 3 3,-6-6-4,6 2 0,0-3-7,0-3 1,0-2 3,-2 0 1,2-6 4,0 10-1,0-10 5,0 4-1,0-4 0,0 0-3,0 0 5,13-15-3,-10 4 0,10-1-1,-5-6 3,6 6-2,5-9 0,-2 6 2,-3 0 1,4 3-3,-7-2 2,6 3 0,-3 4-1,-2-1-4,0 1 5,-4 2 1,2 2-3,-3-1 3,3 2-2,-10 2 0,0 0 0,16 3-2,-10 3 3,0-1-2,1 2 1,-6 1 2,6 3-3,-1-2 0,-6 3-1,8 0 5,-3 1-2,-4 3 2,1-2-1,3 2-3,-4-1 0,4-4-3,-4-1 1,4 2 0,-3-4 2,-1-1 3,6 2-6,-7-7 11,4 3 2,-2-3 4,-2-2-9,0 0 6,0 0 3,0 0 7,22-9 3,-19 3-2,0-4-4,5-1-2,-1-5 1,-1 5-3,3-4 0,2 2-3,-4-1 1,1-1-3,0 4 0,0 1 0,3-1 4,-4 1-4,1 5 0,-1-2-3,1 0-1,3 3 1,-3-3 0,-1 4-1,1-1-3,0 3 0,-8 1-2,16 3 4,-6 2-3,-1-3 3,2 3 1,-1 3-4,4 0-1,-5 0-9,4 2-7,1-3-17,0 4-4,1 0 5,2-2-4,-1 0 1,0-1 1,3 3-2,0-6 3,-2 2 1,10 0 1,-10-7 3,1-7 4,-1 3 6,0 0 2,-2-6 2,-3-4 2,-1 1-1,-4-2 10,-6 1 1,5-3 10,-2 1 12,-1-1 2,-6 1 7,-1 0 0,4 2 14,0 2 15,-3 3 8,0-1-3,2 1 0,2 2-1,-2 0-8,1 7-9,0-10-3,0 10-5,0 0-5,0 0-1,0 0-4,0 0-4,7 24-2,-3-6 4,-1-3-6,-2 3-3,4 7-3,-5 1 3,0 0-1,-6-4-4,3 5 0,-7-2-1,9-2 5,-9 2-6,5-10-3,-4 1-4,-1-2 3,2-1-1,-1-1 1,-4-4-1,1 2 5,2-5-5,-1-2 2,2-1-1,2-2 0,7 0 1,-14-5 1,14 5-2,-9-11-3,9 4 2,-3-4-1,6-4-3,0-2 0,5-7-8,6-3-3,5-5 5,-3 5-12,9-7-3,-1 1 3,3-2 3,-12 11-1,4-1 6,-3 4 0,5 2-1,-2 3-2,-4 1 2,0 4 1,4 1 2,-5 2 1,0 2 2,5 6-4,-3 0 5,-3 2-4,1 5 4,-3 5 2,1-1 0,-4 4 5,3-3-3,-4 7 1,-4-2-5,-2 5 13,3-3-11,-4-4 3,0 5 1,-4-1 1,1-2 0,-1 0 0,-3-4-3,3 0 3,-3-1-5,-4-5 5,2 0-2,-9-4-3,-1-1-11,0-4-34,-3-1-28,2-8-24,-2 1-33,3-4-21,6 0-46,5-9-140,0-1-369,8-5 163</inkml:trace>
          <inkml:trace contextRef="#ctx0" brushRef="#br0" timeOffset="21167.6427">13550 1683 39,'3'-1'193,"-3"1"-16,6-6-17,-6 6-15,7-1-18,-7 1-14,0 0-17,0 0 14,-7 15-11,6-4-3,-6 5-6,1 5-5,-2 5-8,0-2-7,-1 3-6,-2 11-5,0-3 0,3 1-7,5-4-4,-4-6-6,4 6-2,0-2-6,1-3-1,-1-1-3,3-1-3,0-7-5,0 1 1,0-2-1,5 0-2,-3-3-5,-1-2-1,2-2-2,-3-3 2,3 1 1,1 1-4,-3-3 16,1-3 12,-2-3-6,6 1-2,-6-1 1,0 0-5,19-4 6,-11 1 11,-2 0 2,-1-2-5,6-6-2,-3 8-7,0-2 2,3-4 2,0 2-2,3-2-1,2 5-2,1-3 0,-1 2-6,3 2 1,3-1-4,-3 1 0,-3 3-5,5 1-2,-1 1 1,-6 5-7,1 0 11,5 1-12,-6 2 0,-1 4-5,1-4-2,-4 6-27,-4-6-23,-4 8-24,-6-4-41,-2 2-50,-5-5-60,-3 4-193,-8-4-451,-7 4 200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2:48.979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98D62A-2E0E-431E-8EF6-CF8F32C4106D}" emma:medium="tactile" emma:mode="ink">
          <msink:context xmlns:msink="http://schemas.microsoft.com/ink/2010/main" type="inkDrawing" rotatedBoundingBox="28560,11370 31326,11505 31325,11527 28558,11392" shapeName="Other"/>
        </emma:interpretation>
      </emma:emma>
    </inkml:annotationXML>
    <inkml:trace contextRef="#ctx0" brushRef="#br0">0 0 92,'0'0'116,"0"0"-19,0 0-6,0 0 1,0 0 5,0 0 7,0 0-5,39 4 3,-12-1 0,0 1-10,16-3-4,1 3-6,13 3 1,5-4 4,21 3-2,11 0-5,7-2-3,41 5-5,-41-4-8,46 3 2,0 5-3,0-9-4,-43 1-2,45 0-7,-8 5-3,-43-7-3,44 3-7,-44-4-4,39 1-1,-48 2-8,1 1 2,-6-2-6,-27-1 0,22-2-4,-26 1 1,-2-2-3,-10 1 0,-11 2-10,-5-3-9,-9 0-7,-3 3-13,-5-3-2,-8 0-21,0 0-21,0 0-31,0 0-37,0 0-200,0 0-366,-41-3 162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1:36.00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6F9C8C-4BDC-4C37-B6D2-E3445C072119}" emma:medium="tactile" emma:mode="ink">
          <msink:context xmlns:msink="http://schemas.microsoft.com/ink/2010/main" type="writingRegion" rotatedBoundingBox="3645,6218 26224,5369 26310,7670 3731,8520"/>
        </emma:interpretation>
      </emma:emma>
    </inkml:annotationXML>
    <inkml:traceGroup>
      <inkml:annotationXML>
        <emma:emma xmlns:emma="http://www.w3.org/2003/04/emma" version="1.0">
          <emma:interpretation id="{D974A51B-C595-49B0-81BB-B429FE22D72C}" emma:medium="tactile" emma:mode="ink">
            <msink:context xmlns:msink="http://schemas.microsoft.com/ink/2010/main" type="paragraph" rotatedBoundingBox="3645,6218 26224,5369 26310,7670 3731,8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D38317-0723-4FC4-BC4C-0BF917361E41}" emma:medium="tactile" emma:mode="ink">
              <msink:context xmlns:msink="http://schemas.microsoft.com/ink/2010/main" type="line" rotatedBoundingBox="3645,6218 26224,5369 26268,6551 3689,7400">
                <msink:destinationLink direction="with" ref="{7B3E6DD3-4866-414E-9CB7-02673B6F1C7E}"/>
                <msink:destinationLink direction="with" ref="{499A8FC3-970D-4512-906C-D7042176321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C2F2AF7-489F-4A56-A215-3B4FA1A8A9AE}" emma:medium="tactile" emma:mode="ink">
                <msink:context xmlns:msink="http://schemas.microsoft.com/ink/2010/main" type="inkWord" rotatedBoundingBox="3687,6183 7379,6435 7313,7393 3622,7140"/>
              </emma:interpretation>
              <emma:one-of disjunction-type="recognition" id="oneOf0">
                <emma:interpretation id="interp0" emma:lang="en-IN" emma:confidence="0">
                  <emma:literal>Given:</emma:literal>
                </emma:interpretation>
                <emma:interpretation id="interp1" emma:lang="en-IN" emma:confidence="0">
                  <emma:literal>Givens:</emma:literal>
                </emma:interpretation>
                <emma:interpretation id="interp2" emma:lang="en-IN" emma:confidence="0">
                  <emma:literal>Givers:</emma:literal>
                </emma:interpretation>
                <emma:interpretation id="interp3" emma:lang="en-IN" emma:confidence="0">
                  <emma:literal>Gives:</emma:literal>
                </emma:interpretation>
                <emma:interpretation id="interp4" emma:lang="en-IN" emma:confidence="0">
                  <emma:literal>Giros:</emma:literal>
                </emma:interpretation>
              </emma:one-of>
            </emma:emma>
          </inkml:annotationXML>
          <inkml:trace contextRef="#ctx0" brushRef="#br0">-14286-215 70,'0'0'82,"0"0"-8,0 0-2,-3-7 3,3 7-27,0 0 5,-8-5-8,8 5 4,-10-2-3,10 2 1,-8-2 2,8 2-7,-6-3 3,6 3-11,-13-6-1,12 2 3,1 4-8,-14-4-9,7 0 2,1-1 2,-2 2-5,-5-1 11,4-2-14,-4 2 4,-1 1 1,0 0-13,-5-1 4,2 3 4,-1-4-6,-2 3-4,2-2 6,-1 3 1,-4-1 4,2 4-1,2-1 14,-2 3-15,1-2 5,-4 6-4,2 1 7,2 5 5,-1 1 1,-4 2-1,7 2-13,-1 1 6,0 0 1,4 3 0,0-1 2,6 1-8,-4 3 2,4 0 2,-2 0-4,1-1 8,5 1 3,-4 0-5,9 2-1,0-1-6,0 3 4,0-8-4,3 8 3,3-4-6,2-1 3,3-2 1,4 0-6,-1 2 0,3-3 1,4 0-2,1-3 3,2-1-5,4-3-2,1-1 2,1-5 1,3-1-4,-5-2 0,2-4 0,-1 7-4,-2-9 11,-5-3-3,5-2-3,-7 2-5,-3-3 6,9-7 0,-4 2-1,-3 1-1,-5-6 0,0 2 2,1-1 1,-8 2 0,3-3-4,-1 1-2,-4 3 3,-2-2 3,4 4 9,-7-2-2,3 4-5,-3-4 13,-3 2 12,3 2 4,0 1 7,0 0 1,-4 0 0,1 2 1,0-1-4,-2-1-6,2 2-5,0 2 0,3 3-2,-8-7 3,3 3-5,5 4 2,-4-3-7,4 3-3,0 0-1,-10-2-3,10 2 0,0 0-1,-11 11-6,6-3 4,-1-1 1,6 5 2,-8 2 2,3 1-2,4 2 6,-5-1 2,4 4 8,-1 1-4,1 2-2,1 2 0,1-6-2,1 5-5,-1-1 2,0 2-3,0 3-1,2-10-1,4 7-4,-1-1-4,1 1-17,-4-6-18,-1 0-31,4-1-44,-3-4-45,2-2-45,-4 0-202,0-5-425,0 0 188</inkml:trace>
          <inkml:trace contextRef="#ctx0" brushRef="#br0" timeOffset="580.2388">-14686 203 50,'0'0'151,"-14"-3"-9,14 3-8,0 0-1,0 0-12,0 0-5,0 0-9,0 0 0,0 0-12,0 0-8,0 0-7,0 0-9,0 0-4,27-12-5,-12 10-6,6-4-8,9 3 1,-5-5-6,4 1-3,1 0-6,0 0 1,-2 5-6,-1-1 1,2-3-3,-9 5 0,1-2-6,-2 0-2,-4 2 0,-2-1-1,1 2-2,-3-2-1,2 0-1,-2 2-1,-11 0-3,14 0-3,-14 0 2,16 2-3,-16-2-1,8 0 3,-8 0-4,11 0 0,-11 0-2,5 4-2,-5-4 4,6 4-1,-6-4 2,5 7 4,0-1 0,-2 1 4,2 2-2,-4 2 0,4-3 1,-4 6 5,3 1-2,0-5 0,1 3-1,-3-2 0,-1 1-2,1-2-4,3 1 4,-1 0-1,-2-3-2,1 2-3,2-2 3,0 0-1,-2-1 2,1-3-4,0 5-10,-1-4-16,-2 0-29,1 1-34,-2-6-41,5 7-46,-5-7-151,-2 5-348,2-5 154</inkml:trace>
          <inkml:trace contextRef="#ctx0" brushRef="#br0" timeOffset="733.3511">-14054 11 75,'0'-4'169,"-6"-2"-19,6 6-21,-6-10-11,4 7-32,2 3-59,0 0-63,-5-10-84,5 10-130,7-4 58</inkml:trace>
          <inkml:trace contextRef="#ctx0" brushRef="#br0" timeOffset="1816.2428">-13626 99 109,'0'9'133,"0"-2"-18,0 0 11,4 0 15,-4 0-17,4 4-14,-4-3-3,4 4-3,-1 6-10,1-8-6,3 5-5,-1-4-5,0 4-1,1-3 5,1 2-9,-2 0-4,2-6-6,4 7 5,-2-4-4,3 1-5,1-5-7,-3 2-2,-2-5-8,1 1-3,-1-3-1,-2 1 1,1 1 1,-2-2 4,-6-2-4,0 0-1,16-6-4,-10 5-6,0-8 0,-2 0-6,2 1 5,6-3-9,-5 0-1,2-3-2,4 2-3,-5-2 2,4-1-4,0 3-2,-3-3 2,-1 1 0,5 1 1,1 4-7,-6-3 1,-2 1-3,8 3 1,-7 0 3,0-4-4,0 5-1,2-2 2,-4 1-3,3-1 3,-2 2-4,-1 0 0,1 3 0,2-2 3,-1 2-1,4-2-2,-2 0 0,2 4 1,3-2-1,-4 0 0,2 4-1,3 0 2,-3 1-1,3 2 3,-1 1-4,-8 4-5,4-2 4,2 2-1,-4-2 1,2 4-1,-1-3 2,-1 0 2,-2 2-1,2-2 0,-1-1 3,-1-2-3,-5 3 0,6-5 2,-4 3 1,-3-5-2,3 3 7,-3-3 0,0 0-1,0 0 1,0 0 0,0 0-2,14-11 2,-11 4-3,-1 0 0,1 1 2,-3-2-2,3 0 0,-3 0-1,0 1-2,0 0 5,0 7 3,-3-8-7,3 8 0,0-7-2,0 7-4,0 0 1,0 0 5,0 0 0,-28 22-1,20-11-3,-6 4-1,-5 3 1,3 1 1,2 3 1,-1-4 1,4 5-1,2-4-1,3-3 2,1 0-5,-2 3 2,6-4 1,1-2-2,0 0 1,5-2 3,3-4-3,-2 0-3,2-2 4,4 1-5,3-1 3,0-5 2,6-5-1,-4-1-1,7-4 3,-7-3-1,6 0-1,-4-4 1,1-5 2,-3 3 1,2-2-5,-3 2 3,2-3 0,-7 7-2,0 1 2,-3 2 0,3 1-2,-3 4 1,-5 0-2,2 0-1,1 4 0,0 1 1,-6 2-1,0 0 0,10 8 3,-6-4-2,0 6 0,7-2 3,-5 6-2,2 2-1,-2-2-1,2 1 3,3 7-3,3-2 3,2 3-1,-2-6-2,4 1 3,1 1 2,1-3-4,-4-6-1,-2 1 4,-1-4 0,-4-2-1,-1-2 0,2-3 3,-2 0-3,-8 0 2,9-8-1,-2 1 7,-3-5-7,-1-4-2,4 0-1,-2-7 5,-2 2-2,1 2 2,3-5-7,-4 3 6,2 3 3,1 4 4,-3-3-1,3 3 1,-1 6 4,1-2-3,-2 3 0,0 0-1,3 2 0,-4 4-3,-3 1 1,0 0-1,20 3-3,-9 4 3,-1 3-1,3 1 4,-2 3-6,0 4 3,8 2-1,-5 1-4,-3 1-1,3 1 5,0-1 4,-1 0-4,-2 1-3,-3-4-5,0-1-12,-5 0-21,-3-4-27,-1-2-28,-3-4-36,-2 3-45,-5-8-59,0 1-139,-10-8-399,4 3 177</inkml:trace>
          <inkml:trace contextRef="#ctx0" brushRef="#br0" timeOffset="2222.5663">-11334-2 207,'-3'-7'254,"3"7"-14,0 0-15,0-7-14,0 7-16,0 0-14,-3-6-16,3 6-15,0 0-17,0 0-10,0 0-10,0 0-16,0 0-12,0 0-22,6-4-22,-6 4-37,0 0-37,0 0-57,0 0-70,14 1-208,-14-1-397,0 0 175</inkml:trace>
          <inkml:trace contextRef="#ctx0" brushRef="#br0" timeOffset="2382.6816">-11362 592 135,'9'0'273,"4"-5"-9,1 5-2,-3-3-15,2 0-22,1-7-18,-6 8-21,1-5-18,1 0-14,-5 2-18,4-1-11,-3-1-18,-1 2-27,-5-3-46,0 1-53,-3 1-62,-5-2-59,-1 0-73,-12 1-146,0 4-388,-1-9 172</inkml:trace>
        </inkml:traceGroup>
        <inkml:traceGroup>
          <inkml:annotationXML>
            <emma:emma xmlns:emma="http://www.w3.org/2003/04/emma" version="1.0">
              <emma:interpretation id="{FB07CD21-35A1-430F-B86A-F329E13B8C20}" emma:medium="tactile" emma:mode="ink">
                <msink:context xmlns:msink="http://schemas.microsoft.com/ink/2010/main" type="inkWord" rotatedBoundingBox="8336,6567 10280,6668 10249,7279 8305,7179"/>
              </emma:interpretation>
              <emma:one-of disjunction-type="recognition" id="oneOf1">
                <emma:interpretation id="interp5" emma:lang="en-IN" emma:confidence="0">
                  <emma:literal>at</emma:literal>
                </emma:interpretation>
                <emma:interpretation id="interp6" emma:lang="en-IN" emma:confidence="0">
                  <emma:literal>a:</emma:literal>
                </emma:interpretation>
                <emma:interpretation id="interp7" emma:lang="en-IN" emma:confidence="0">
                  <emma:literal>a,</emma:literal>
                </emma:interpretation>
                <emma:interpretation id="interp8" emma:lang="en-IN" emma:confidence="0">
                  <emma:literal>of,</emma:literal>
                </emma:interpretation>
                <emma:interpretation id="interp9" emma:lang="en-IN" emma:confidence="0">
                  <emma:literal>as.</emma:literal>
                </emma:interpretation>
              </emma:one-of>
            </emma:emma>
          </inkml:annotationXML>
          <inkml:trace contextRef="#ctx0" brushRef="#br1" timeOffset="9525.1771">-9022 213 149,'0'0'179,"0"0"-6,-12-7 1,12 7-8,0 0-10,0 0-11,0 0-7,0 0-10,0 0-11,0 0-3,0 0-11,0 0-9,0 0-2,0 0-4,0 0-8,0 0-10,0 0 3,0 0-4,0 0-9,34-6-7,-5 0-4,2 4-3,3-3-5,7-2-5,1 4-2,-8-1-7,-4 2 0,3-2 0,-10-1-8,4 3-11,0-3-16,-8 4-26,0 1-32,-3 0-28,-3-1-49,-1 1-34,-2 0-193,-10 0-399,12-2 177</inkml:trace>
          <inkml:trace contextRef="#ctx0" brushRef="#br1" timeOffset="9979.3561">-8960 513 116,'0'0'148,"-16"0"-2,3 4-10,6-3-7,0 2-3,7-3-10,-11 3-10,11-3-6,-13 0-12,13 0-1,0 0-4,-11 7-7,11-7 0,0 0-4,-3 1 2,3-1-8,0 0 1,0 0-1,0 0 1,0 0 6,0 0 25,13 11 5,-5-10-3,4 2-3,4 0 4,8 1-5,8-4-9,-1 1-8,15 4-5,3-7-6,0-1-5,5 6-4,-5-6-7,0 8-2,-2-5-8,-3 0-1,1 1-6,-14 0-4,-2-1-3,2 7-4,-12-7-17,-3 0-19,-5 0-26,0 0-17,-4 0-12,-7 0-26,0 0-33,4 0-57,-4 0-66,0 0-173,-28 2-457,7-2 202</inkml:trace>
          <inkml:trace contextRef="#ctx0" brushRef="#br1" timeOffset="9046.8641">-9731 342 53,'0'0'106,"0"0"-12,0 0 1,0 0-6,0 0-4,-11-10-5,11 10-7,0 0-8,0 0 6,0 0-19,0 0-6,0 0 8,0 0-12,0 0 0,0 0-14,0 0 8,0 0-4,0 0-2,0 0-2,0 0-5,0 0 3,0 0-1,0 0-2,0 0 2,0 0-5,0 0 1,0 0 0,0 0 7,0 0-4,0 0-3,0 0 6,-2-6 0,2 6 1,0 0-5,0 0 6,0 0-7,0 0 2,0 0-7,0 0 1,0 0 1,0 0-8,0 0 0,0 0-2,0 0 5,2-8-2,-2 8-4,0 0-3,0 0 3,-4-4 0,4 4-1,0 0-2,0 0 4,0 0-4,-3-7-4,3 7 7,0 0 0,0 0-7,0 0 1,0 0 1,0-5-1,0 5-4,0 0 2,0 0 0,-1-7 3,1 7-1,0 0 0,0 0 2,-2-7 0,2 7-4,0 0 5,-5-9-10,5 9 10,-3-7-2,3 7-1,-6-9 3,6 4-3,-6 3-3,1-4 2,-2 2 1,1-2-3,1 2 7,-4 0-6,1-2 6,-1 1-5,-4 2 1,-1-4 1,-1 3-1,1 0 2,-6 0-3,-1-1-2,4-1 5,-4 4-3,-7-3 0,7 4 3,1 1-4,-1 1 3,1 3 0,4-2-3,-3 4 0,0 1 0,1-1 3,3 2 7,-4 4-4,4-1 0,1 2 0,0-1 3,1 2-2,5-2 0,2-4 3,1 3 1,4 0 3,-2 1-1,3 0 1,0-3-3,4-1-1,1 5 2,1-7 2,-1 4 1,3-3-2,0 0-1,5 1 0,1 0 0,-3-2-4,0 3 0,3-6 2,-4 4-3,-2-1-1,3 0-2,-3 0-2,-1-1-3,5-2 2,-6 3 0,2-4 1,-2 1-1,-3 2 8,8-5-5,-11 0 4,15 2 2,-8-2 4,6-2 9,3-6 4,-2 4 16,4-4-1,-3-2-2,0-2-4,2 4-3,-3-5 3,2-1 1,-3 1-2,-1-2-3,1-2-1,-2 3-4,-2 1 4,-1 2 1,0 0-3,-1-4-5,-4 5 3,1 0-6,-2 1-2,3 2-2,-5 0 8,1 1-9,-1 0-3,0 6-1,0-8-2,2 1 1,-2 7-2,-3-9 2,3 9-2,-5-2 0,5 2-4,0 0 0,0 0 1,-2-8 0,2 8-2,0 0-3,0 0-3,0 0 1,0 0 1,-20 16 3,15-6-3,-4 2 2,1 6 3,-5 5 0,4 2-1,-2 7 9,3-5-2,3 1 3,2 0 5,1 11-6,2-12-5,2-1 2,-1 0-4,7 0 3,3 0 0,2-4 1,3 0-2,4-2-8,2-4-6,5-4-25,2-5-31,1-2-36,16-10-53,1 2-58,2-11-225,10-5-471,13-11 209</inkml:trace>
        </inkml:traceGroup>
        <inkml:traceGroup>
          <inkml:annotationXML>
            <emma:emma xmlns:emma="http://www.w3.org/2003/04/emma" version="1.0">
              <emma:interpretation id="{7021F57C-E6F3-49E9-9368-3BFEBFE57F60}" emma:medium="tactile" emma:mode="ink">
                <msink:context xmlns:msink="http://schemas.microsoft.com/ink/2010/main" type="inkWord" rotatedBoundingBox="11325,5582 13857,6649 13400,7733 10868,6665"/>
              </emma:interpretation>
              <emma:one-of disjunction-type="recognition" id="oneOf2">
                <emma:interpretation id="interp10" emma:lang="en-IN" emma:confidence="0">
                  <emma:literal>-8.</emma:literal>
                </emma:interpretation>
                <emma:interpretation id="interp11" emma:lang="en-IN" emma:confidence="0">
                  <emma:literal>-8</emma:literal>
                </emma:interpretation>
                <emma:interpretation id="interp12" emma:lang="en-IN" emma:confidence="0">
                  <emma:literal>-8,</emma:literal>
                </emma:interpretation>
                <emma:interpretation id="interp13" emma:lang="en-IN" emma:confidence="0">
                  <emma:literal>58</emma:literal>
                </emma:interpretation>
                <emma:interpretation id="interp14" emma:lang="en-IN" emma:confidence="0">
                  <emma:literal>78</emma:literal>
                </emma:interpretation>
              </emma:one-of>
            </emma:emma>
          </inkml:annotationXML>
          <inkml:trace contextRef="#ctx0" brushRef="#br1" timeOffset="11758.3335">-6250-367 86,'-4'-7'80,"-1"1"-18,0 1 3,0 2 15,-1-1 0,6 4-7,-8-12-12,2 12-6,1-7-5,-1 4 12,6 3 3,-8-5-5,5-1-7,3 6 3,-7-5-5,7 5-9,-11-3 2,5 1-8,6 2-3,-11-2-3,11 2-2,-17 1-6,9-2-4,-5 2 0,13-1-8,-21 1 6,10 4-1,2-5-6,-4 2 0,2 7 1,-5-2-3,5 1 1,-3 3-1,-3-3 1,6 3 1,-4 0 6,1 0-10,3 2-2,-2 0 3,-1-2 1,10 1-3,-3 1-3,-2 0 0,4 0-1,2-1 2,-4-1 0,7-1-5,-1 0 5,2-1-8,-1 2 10,7-3 2,-4 3-6,2-7 1,4 2 1,1 2 3,4-1-10,0-2 4,5 2 2,-2 0-7,4-2 11,7 2 4,-4-4-11,0 8 1,3-3 8,0 0-10,-8-1 6,1 0-10,4 5 8,-7-5-14,-1 1 19,3 3 0,-3-4-2,4 4 3,-1-1-3,0-3-4,-1 5 13,4-1-8,-2-1 1,-1-1 4,-1-1 3,1 2-4,-4-2 2,0 3 0,-4-3-2,1 1-6,-4 1-4,-1-3 1,-3-1 8,3 2 1,-4 1-5,3-2 5,-9-1-2,3 1 3,-3-1 2,0 1 0,-4-1-2,-1-1-1,-1 1 6,-2-2 0,0 1-5,-7-3 0,1 4 2,-2-1-1,-1-1-1,-1-1 0,0-2 1,-1 3 0,-5-4-1,-1 2-6,9-1 6,0 3 0,-1-4 5,1 0-2,1 0 0,1 0-6,3 0 5,-1 0 2,1 0-7,5 0 3,-2-4 11,1 1 2,2 2 0,0-3-3,2 1 2,0-1 7,-1-2 2,-1 0-8,7-1 4,-5 0-5,2-4 3,1 4-4,-2-2-4,2-1 0,0-1 3,2 1 5,-3-6-3,4 0-2,-3 3-1,2-2 1,-1 0-2,4 1 1,-4-1-2,2 2-2,-3 3-4,3-1 5,0 4 2,3-4-3,-3 3-2,2 1 0,-2-4 1,0 4-5,1 0 4,2 0-2,1 0 3,0-2 1,-1 2-4,5-1 3,3-1-2,4-1 5,-1-3-7,5 3 3,3-7 1,5 1 0,-5 5 6,2-4 2,3 1-2,-2-4-1,-6 4-2,6 0 0,-3-2-3,-6 4 4,1 3 0,-2-3 1,-4 2-1,-2 1 3,-1 2 6,-2 2 1,1-2-2,-4-4-4,2 4 0,1 0-5,-6-3 6,0 5-9,0 0-3,-5-2-2,-1-3 1,3 6-9,-8 0-10,1-7-35,-1 7-39,-5-3-39,0 4-65,-1 2-60,0-3-159,-1-3-440,7 6 196</inkml:trace>
          <inkml:trace contextRef="#ctx0" brushRef="#br1" timeOffset="17521.4714">-7422-459 22,'0'0'84,"0"0"-10,-4-3-1,4 3-1,0 0-11,0 0 9,0 0-1,-6-5-5,6 5-9,0 0-2,0 0-2,-5-7-3,5 7-3,0 0-1,0 0-8,15-3-9,-4 3 4,9-5 4,-1 3-11,6 0 5,9-1-7,-1 3-8,0-6 4,10 5-4,-1-5-5,-8 1-2,8 0-22,-9-1-9,-4 3-10,-2 2-25,-10-2-16,-6 0-83,0 2-170,-8-3 75</inkml:trace>
          <inkml:trace contextRef="#ctx0" brushRef="#br1" timeOffset="12563.5588">-6951 480 94,'0'0'103,"0"0"-17,0 0-6,0 0-10,0 0 3,0 0 3,-4-7-8,4 7-9,0 0-3,0 0 2,0 0-6,0 0 7,0 0 6,0 0 0,0 0 0,0 0 6,0 0 0,0 0 2,0 0 5,0 0-5,15-4-6,-15 4-4,15-1-5,-15 1-2,21 1 1,-4-1-6,4 0-1,7 4-1,1-2-4,1-2-4,3 2-1,13 2 1,1-5 2,5-2 2,-1 1 4,4 2-10,2-2 3,3 2-4,0 0 3,2 0-3,0 0-1,-5-4 0,-1 1-5,3 2 2,-1-2-1,2 2 1,2-2 0,20 0 1,-28-2 6,23-3-9,-17 7 1,-3 1 3,5-5 0,-5 4-6,1 1 0,-1-6-2,-1 6 3,-3-1-6,-4 2 2,-4-1-12,-12 0 2,2-1-3,-17 2 0,3-2 0,-7 2-1,-1-1 2,0 0 0,-4 0 0,2 0-4,-3 4 0,-8-4-3,16 0 0,-16 0 4,12-4-3,-12 4-4,10-1 5,-10 1-2,0 0-4,9 0 1,-9 0 1,0 0-5,0 0-6,0 0-15,10-2-18,-10 2-36,0 0-44,6-8-51,1 4-75,-4-3-196,1-4-476,-2 0 211</inkml:trace>
        </inkml:traceGroup>
        <inkml:traceGroup>
          <inkml:annotationXML>
            <emma:emma xmlns:emma="http://www.w3.org/2003/04/emma" version="1.0">
              <emma:interpretation id="{066FF4D2-28F0-4DC2-9097-2C4F7CCA550D}" emma:medium="tactile" emma:mode="ink">
                <msink:context xmlns:msink="http://schemas.microsoft.com/ink/2010/main" type="inkWord" rotatedBoundingBox="15828,5730 18260,5834 18232,6475 15801,6371"/>
              </emma:interpretation>
              <emma:one-of disjunction-type="recognition" id="oneOf3">
                <emma:interpretation id="interp15" emma:lang="en-IN" emma:confidence="0">
                  <emma:literal>when</emma:literal>
                </emma:interpretation>
                <emma:interpretation id="interp16" emma:lang="en-IN" emma:confidence="0">
                  <emma:literal>When</emma:literal>
                </emma:interpretation>
                <emma:interpretation id="interp17" emma:lang="en-IN" emma:confidence="0">
                  <emma:literal>whey</emma:literal>
                </emma:interpretation>
                <emma:interpretation id="interp18" emma:lang="en-IN" emma:confidence="0">
                  <emma:literal>whirs</emma:literal>
                </emma:interpretation>
                <emma:interpretation id="interp19" emma:lang="en-IN" emma:confidence="0">
                  <emma:literal>whin</emma:literal>
                </emma:interpretation>
              </emma:one-of>
            </emma:emma>
          </inkml:annotationXML>
          <inkml:trace contextRef="#ctx0" brushRef="#br2" timeOffset="334078.3028">-2662-551 147,'0'0'156,"0"0"-10,0 0-18,0 0-4,0 0-2,0 0-11,-8-7-11,8 7-3,-3-7-26,0 2 5,-1 2-4,4 3-2,-1-8-1,1 8 4,0-6 0,0 6-5,0 0-6,0 0-10,-10-5-5,10 5-8,0 0-10,0 0-1,-6 13-1,3-5-2,-2 5-3,-1 5-3,1 0 5,-4 4-5,4 3 5,-5-1-5,-1-2 1,7 3-3,0 1 2,0-7 10,4-3-7,0 1 2,4-1-4,-4-2 2,5 2-1,5-6 0,-6 1 4,11 0-3,-6-8-5,2 2 2,13-3-7,-10-4-1,5-2-5,2 0 4,5-7-2,-3 0-1,5-1 2,-3-5-1,-3 5 0,-1-6-1,-7 4-1,5-3-1,-9 3 0,-1 3-1,2 0 1,-4 3 1,-4 3 10,1 0 4,1 1 0,-5 4-4,5-4-2,-5 4-2,0 0-3,0 0-2,0 0 2,0 0-4,0 0-7,-17 11 8,15-4-3,-3 1 2,0 0 0,9 2-1,-4 1-1,6-3 0,2-1 5,3 4-3,6-2 2,10 0-2,-2-2 0,4-1 1,-1-4 2,-1 2-2,2-4 5,-2-4 5,-7 1 7,1-2 2,-6-3 1,0-1 2,-1-6-5,-3 0-4,-5-3 1,-3-8 2,-3 3-6,-3-6 1,-3 2-3,0 4-3,-2 4-1,-3 2-1,-2-4-3,2 8-3,0 3-4,3-4-13,2 7-35,-1 2-53,1 1-62,6-5-67,0 9-186,0 0-450,0 0 199</inkml:trace>
          <inkml:trace contextRef="#ctx0" brushRef="#br2" timeOffset="335332.7286">-1706-704 132,'-3'-6'151,"-2"1"-3,5 5 1,0-3 0,0 3-2,0 0-13,-6-7-7,6 7-14,-5-5-18,5 5-7,0 0-12,0 0-6,0 0-11,0 0-2,-13 15 6,12-7-2,1 8 3,-5-2-3,0-1-6,4 4-4,-4 1-1,2-1-1,1 3-1,-1-1-4,3-1-3,-1 2 0,-1-4-5,-1 4-1,3-3-7,-3 5-4,1-6 3,4-2-6,-4 4-1,2-8-7,2 7 0,-1-2-1,-1-1-2,2 1-7,1-6 6,-1 0 1,-1-3-4,2 1-1,-1 0 1,1 0 2,-3-7-2,0 6 3,0-6-1,3 5 3,-3-5-5,0 0 3,0 0-4,6-15-1,-6 15 2,2-11 0,3 0-4,-5 4 3,0-3 1,5-1-4,-5 2 3,0-2 0,3 1-1,-3 2 2,6-6-3,-4 5 1,4-2-3,5-2-1,-2-1 3,3 3-2,-3-4-3,2 4 3,0 2-5,0 1 2,-1-1 3,6 0-4,-7 4 2,0 2 2,3-1-3,-5-2-1,6 5 2,-5-3-3,6 8-1,-1-4-1,-2 0 0,-2 1 0,-1 3 1,-1 2-2,1 1 5,-1 0-2,3 6 3,-5-4-1,-1 0-2,4 8-1,-6-2 4,3 0-3,1-6 4,-3 8-2,3-5 5,2 1 0,-1-1 1,2-1-3,-4-4 3,6 1-1,-2-1 1,6-3 2,-7 0-2,6-3 0,-5-2-2,2-3 2,8 0 3,-5-3-3,1-1 4,-4-2-4,3-4 1,-5 2-2,-1 0-1,0-6 4,-3 10 0,1-11-1,-2 6 7,-1-2 8,-3-3 2,0 10-4,-3-3-2,1 0-2,-3 8-3,5-4-2,-1 2 1,-6-2 0,7 7-6,-3-7-3,3 7-1,0 0 1,0 0 1,0 0 3,-20 17-4,13-6 4,-2 1-3,4 6 1,0-3-3,-1 4 1,6-1-1,0 1-3,6-1 1,4 4-5,-1-3-2,1-3 0,7-3-12,1-2 0,5-1-4,3 2-2,0-5 1,1-2 2,0 2 0,2-7 5,-12-4-1,5 1 0,-3-8 3,-3 3 4,-4-4 1,4-6 3,-3 3 1,-5-2 0,1 4 5,1-5 0,-2 6 10,0-2 3,0-4-3,-4 7-1,3 3 6,-1-1-4,-3-1 0,3 3-4,-2 1-5,-1 5 3,-3 1-1,0 0-2,0 0 0,20 11 0,-12-4-1,-2 8 0,4-3 2,1 7-1,-3-2 1,3-2 3,-3 9-5,-2 0 2,2 0-1,0-8 1,-2 3-3,1-6 4,-1 1 1,-1 2 0,-1-3 2,1-3-5,-3-1 3,1-2 4,3 0-2,-6-4 1,5-2-1,-5-1 5,0 0-2,0 0-2,17-15-1,-10 8 0,2-5-2,-1-4 1,-2-1-1,5-4-1,-3-4 1,7 3 2,-3 1-2,-4 5-2,5 2 0,-5-3 2,6 2-2,-1 2-1,-4-1 0,1 1 1,-1 8 0,-1-4-2,0 8-3,1-4 2,-1 5-1,-8 0-1,21 8 15,-10 6 4,3-2-2,0 8 0,4 4-2,-4-1 2,-1 2-3,-2 1 1,-4 1 1,0 3 2,1 9-4,-2-9-3,0-3-3,-4 1-13,-2-2-21,3-3-35,-3-1-64,-3-7-56,-2-1-213,-1-2-432,-5-4 191</inkml:trace>
        </inkml:traceGroup>
        <inkml:traceGroup>
          <inkml:annotationXML>
            <emma:emma xmlns:emma="http://www.w3.org/2003/04/emma" version="1.0">
              <emma:interpretation id="{97BA4DAF-1D2F-462D-93FF-DBEEDCA0914D}" emma:medium="tactile" emma:mode="ink">
                <msink:context xmlns:msink="http://schemas.microsoft.com/ink/2010/main" type="inkWord" rotatedBoundingBox="19861,5873 21642,5890 21637,6422 19856,6406"/>
              </emma:interpretation>
              <emma:one-of disjunction-type="recognition" id="oneOf4">
                <emma:interpretation id="interp20" emma:lang="en-IN" emma:confidence="0">
                  <emma:literal>Vero</emma:literal>
                </emma:interpretation>
                <emma:interpretation id="interp21" emma:lang="en-IN" emma:confidence="0">
                  <emma:literal>Veto</emma:literal>
                </emma:interpretation>
                <emma:interpretation id="interp22" emma:lang="en-IN" emma:confidence="0">
                  <emma:literal>v..o</emma:literal>
                </emma:interpretation>
                <emma:interpretation id="interp23" emma:lang="en-IN" emma:confidence="0">
                  <emma:literal>v__o</emma:literal>
                </emma:interpretation>
                <emma:interpretation id="interp24" emma:lang="en-IN" emma:confidence="0">
                  <emma:literal>v=o</emma:literal>
                </emma:interpretation>
              </emma:one-of>
            </emma:emma>
          </inkml:annotationXML>
          <inkml:trace contextRef="#ctx0" brushRef="#br2" timeOffset="340626.5137">1295-563 83,'0'0'91,"-3"-9"2,3 3-3,0 6 3,-2-7 3,2 7-8,-3-4-4,3 4-8,0-9 1,0 9-7,0 0-2,0-7-2,0 7-5,0 0 3,0 0-11,0 0-3,0 0-2,0-7-6,0 7-14,0 0 9,0 0-9,0 0 0,0 0-2,0 0-5,0 0-2,0 0-9,0 0 6,0 0-2,0 0-4,0 0 1,8 17-4,-1-10 4,-4 2 4,1-1-9,6 8 8,-5 0 4,4-2-3,-4 4 2,8 5-3,-1 2 25,-4 4-2,0-3 0,0 0-2,5 0-7,-7 0 0,0 3 7,2-5-5,-6 1-1,4-8-2,-1 6-4,1-9-2,-3 2 0,4-1-4,-6-4 3,2-3-6,-1 5 0,-1-7 0,3 1-3,-3 0 0,1-3 5,-2-4 25,4 6 4,-2-1 5,-2-5 4,0 0 5,0 0-6,0 0-2,0 0-9,13-11-2,-13 11-4,3-14-5,2 5 3,-1-8-8,4 1 2,-1-2-4,2-6-5,4-2 0,1-13-4,0 1-2,4 2-4,-4-1 1,3-1 5,1-2-15,-4 13-3,-2 1-6,-1 3-8,1-1-16,0 10-7,-4-1-20,0 0-30,-3 7-40,3 1-38,-2 3-12,2 0-24,0 4-138,-8 0-369,12 11 165</inkml:trace>
          <inkml:trace contextRef="#ctx0" brushRef="#br2" timeOffset="341400.1499">1962-144 169,'0'0'171,"0"0"-9,0 0-15,0 0-14,0 0-14,18-15-12,-7 11-12,9-3-7,9 3-7,-1-3-13,5 3-6,2 2-11,-2 2-1,-1-6-12,3 11-25,-5-10-19,1 5-27,-7 0-24,4-3-29,-9 3-28,-3 0-96,5-4-227,-6 3 100</inkml:trace>
          <inkml:trace contextRef="#ctx0" brushRef="#br2" timeOffset="341154.5575">1976-376 9,'-14'2'162,"14"-2"-10,0 0-2,0 0-7,0 0-8,-9-2 0,9 2-8,0 0-6,0 0-9,0 0-14,0 0-6,0 0-6,0 0-9,0 0-12,0 0-6,0 0-1,30-9-7,-19 8-4,8 1-3,1-2-5,9 0-9,-2-1 1,-1 3-5,3-6-3,-1 3-12,1 3-21,-2-2-19,1 2-22,2 0-31,-3-5-30,-11 0-35,4 5-129,-5-2-298,-3 0 132</inkml:trace>
          <inkml:trace contextRef="#ctx0" brushRef="#br2" timeOffset="341829.3316">2833-493 71,'0'0'159,"-10"-6"-8,4 5-9,6 1-13,0 0-15,-14-3-10,14 3-10,0 0-11,-17 7-7,9 0-4,5 0 18,-4 0 3,1 8-7,1 1-8,2 0-7,0 5-8,0 1-6,-2 6 0,10-4-6,-4-1-3,7 2-3,3-3-6,-1 1 0,7-3-6,-1-1 0,4-3 1,-4-5-4,11 2-3,-6-8 8,1-1 7,-2-3 3,-2-6-7,2-2 0,-2-4-3,-1 0 0,-3-11-5,-1-2 0,-5-8-5,0 5-2,-2-15-3,0 7-3,-6 9-2,2 0-2,-2 8 3,-2-8-1,1 7-8,-4 8-9,-1 2-31,4 2-36,-4 2-27,-2 4-45,8 1-39,-19 12-175,5-2-384,6 6 170</inkml:trace>
          <inkml:trace contextRef="#ctx0" brushRef="#br2" timeOffset="350311.7871">2985-455 67,'0'0'86,"0"0"-6,0 0 2,0 0-7,0 0-1,0 0-6,0 0 0,0 0-5,0 0 1,0 0-9,0 0-2,0 0 0,0 0-12,0 0 2,0 0-6,11 0-9,-3-4 0,-8 4-10,14-1-26,-14 1-31,19 0-40,-11 0-81,6 0-173,-6 1 77</inkml:trace>
        </inkml:traceGroup>
        <inkml:traceGroup>
          <inkml:annotationXML>
            <emma:emma xmlns:emma="http://www.w3.org/2003/04/emma" version="1.0">
              <emma:interpretation id="{43A4BF1A-666E-4A17-AA20-B1D6A717BFB1}" emma:medium="tactile" emma:mode="ink">
                <msink:context xmlns:msink="http://schemas.microsoft.com/ink/2010/main" type="inkWord" rotatedBoundingBox="24131,5832 26238,5752 26259,6300 24152,6379"/>
              </emma:interpretation>
              <emma:one-of disjunction-type="recognition" id="oneOf5">
                <emma:interpretation id="interp25" emma:lang="en-IN" emma:confidence="0">
                  <emma:literal>£50</emma:literal>
                </emma:interpretation>
                <emma:interpretation id="interp26" emma:lang="en-IN" emma:confidence="0">
                  <emma:literal>£350</emma:literal>
                </emma:interpretation>
                <emma:interpretation id="interp27" emma:lang="en-IN" emma:confidence="0">
                  <emma:literal>£550</emma:literal>
                </emma:interpretation>
                <emma:interpretation id="interp28" emma:lang="en-IN" emma:confidence="0">
                  <emma:literal>£500</emma:literal>
                </emma:interpretation>
                <emma:interpretation id="interp29" emma:lang="en-IN" emma:confidence="0">
                  <emma:literal>£250</emma:literal>
                </emma:interpretation>
              </emma:one-of>
            </emma:emma>
          </inkml:annotationXML>
          <inkml:trace contextRef="#ctx0" brushRef="#br2" timeOffset="345615.9488">5916-654 78,'0'0'144,"-3"-5"-6,-3 0-10,1-1-21,-4 3 4,1 2-9,-2-2-5,-2 0-1,-1 0-12,-1 6-6,-2-3-10,-3 6-12,3-2 4,0 0-8,-3 3-2,4 4-5,-3-3-5,4 3-3,5 3-1,-4-4-2,-1 3-11,7 1 5,-1-2-5,2 0 0,0 3-2,4-1-5,2-1-1,5-1-4,1 0-3,-1 2 2,5 1 2,1 2-2,3-4-2,-2 4-5,1-4 3,-3 5 0,2-3 2,-4-1-8,3 1 3,-8-1 4,4-1-4,-1 0 1,-1 0 2,-5 1 8,1-3 3,-2 0 0,-2-1-3,1 1 2,-4-4 1,-1 1 6,6-1-3,-7-3 0,-3 1-1,3-2 1,-6 2-5,-1-2-4,-2 0-14,0-2-18,2-1-34,-5-6-39,6-1-49,-1 5-158,1-6-325,0 4 144</inkml:trace>
          <inkml:trace contextRef="#ctx0" brushRef="#br2" timeOffset="345957.1901">6251-460 141,'0'0'157,"0"0"-5,0 0-14,-3-3 1,3 3-11,0 0-13,0 0-11,0 0-16,0 0 0,30 4-9,-9-1-6,1-2-6,6-1-8,-1 3-8,8 0-23,-2 2-16,-1-3-40,11-2-20,1 1-45,-13-2-34,12 1-94,-11-2-239,-1-2 106</inkml:trace>
          <inkml:trace contextRef="#ctx0" brushRef="#br2" timeOffset="346155.3314">6348-177 104,'0'0'175,"22"-3"-13,-1 1-12,5-3-18,3-1-11,-1 3-14,5-5-11,-1 7-21,11-6-24,-2 0-28,2 0-38,-2-1-68,-7 2-100,0-2-199,7-7 88</inkml:trace>
          <inkml:trace contextRef="#ctx0" brushRef="#br2" timeOffset="346517.5871">7473-477 64,'0'0'147,"-6"-9"-12,3 6-4,-4-3-8,1 2-14,6 4-3,-14-1-18,7-1-7,7 2-9,-20 2-6,12-1-7,-5 5 4,5 1-9,-4 3-1,-2 6 2,-1-5-10,1 5-1,6-1-4,-1-1-1,1 5 3,2-1 6,-1-3 0,7 4-4,3-2 17,1-1-6,2 2-4,5-3 0,3 0 0,7 3-4,6-6-3,-1-2-1,3-3 1,-2-2 5,3-1 0,-3-8-2,-10 3 1,11-6 2,-1-5 1,-11 1 5,5-10-2,-4 3-11,-1-8-2,-7-1-4,-2 2-2,-3-3-5,-2 2-5,-2 3-2,-6-1-4,-2 6-12,-5 3-20,-1 2-32,0 5-44,-12-1-51,3 3-65,-6 3-192,9 5-428,-9 2 190</inkml:trace>
          <inkml:trace contextRef="#ctx0" brushRef="#br2" timeOffset="343683.3454">3928-411 144,'0'0'139,"0"0"-9,-11-5-17,11 5-3,0 0-5,-8-3-3,8 3 1,0 0-5,0 0-5,0 0-8,0 0-2,-8-3-7,8 3-10,0 0-1,0 0-9,0 0-1,0 0-6,0 0-8,0 0-2,0 0-3,0 0 3,0 0-4,34-3-1,-17 3-2,-3-3-3,7 3-1,1-1-4,5 0-1,1 1-4,5-6 0,-9 1 4,3-2-4,1 4-1,-7 2 0,1-3-2,6 0-2,-7 4 1,7-7-2,-10 4-2,-1-2 0,4 3-2,-7-3 1,-1 3-2,2 0 0,-7-1 2,-1 3-3,5 0 0,-10-6-2,-2 6 1,13 0-3,-13 0-1,6-4 0,-6 4-3,0 0-10,0 0-15,0 0-13,0 0-7,0 0-16,8 10-12,-8-10-20,4 1-23,-4-1-28,7 7-137,-6-1-305,-1-6 135</inkml:trace>
          <inkml:trace contextRef="#ctx0" brushRef="#br2" timeOffset="344566.2196">4034-278 116,'0'0'128,"0"0"-4,0 0-3,0 0-3,0 0-6,0 0-2,0 0-2,0 0-8,0 0-11,0 0-7,0 0-10,0 0-9,30-6 1,-9 1-4,-2 2-7,8-2-4,1 2-2,4-3-7,2 2-4,0 3-1,10-4 0,-16 3-4,1-4-3,4 1-5,-3 1 1,-10 1-3,1 0-1,-5-1 2,-2 3-7,-1-3-2,-2 4-1,-2-2 1,-2-3 2,-7 5-5,9 0-1,-9 0 0,9-1-5,-9 1-7,0 0-10,0 0-15,0 0-14,12-1-15,-12 1-16,0 0-17,0 0-14,0 0-13,0 0-19,0 0-92,0 0-247,0 0 109</inkml:trace>
          <inkml:trace contextRef="#ctx0" brushRef="#br2" timeOffset="345019.2234">4303-559 101,'0'0'120,"0"-11"-10,0 11-2,0-3-9,0 3-4,0 0-9,0 0-9,0 0-15,1-6-2,-1 6-4,0 0-12,7-6 1,-7 6-5,0 0-3,0 0-5,0 0-4,12 0-2,-12 0 0,0 0-3,8-2-5,-8 2-2,0 0 1,0 0-2,0 0 1,0 0 3,0 0-10,0 0 5,0 0-6,14 3 4,-14-3-3,7 6-2,-1-1-6,2-3 15,0 6 7,5-6 2,1 7 2,2-1-6,4 3 2,5 0 2,-1 2 0,5 1 4,-1-1 3,0-1-9,7-2 2,3 6-2,-8-2-2,-6-3-1,3 1-4,1-1 3,-9-1-1,-3 2-3,-3-1-2,-4 2 10,-3 0 1,-2 0 7,-8 1 13,-2-1 4,-5 2 4,-3-3 0,-11 4-4,-10 7-3,6-7-2,2-1-7,-1 4-11,3-8-3,1 3-9,-1 1-13,10-2-27,3-3-38,1 4-23,8-10-67,3 3-186,3-2-370,3 1 163</inkml:trace>
        </inkml:traceGroup>
      </inkml:traceGroup>
      <inkml:traceGroup>
        <inkml:annotationXML>
          <emma:emma xmlns:emma="http://www.w3.org/2003/04/emma" version="1.0">
            <emma:interpretation id="{0EF6677B-9DE5-43FD-885B-882CF0B365C3}" emma:medium="tactile" emma:mode="ink">
              <msink:context xmlns:msink="http://schemas.microsoft.com/ink/2010/main" type="line" rotatedBoundingBox="11555,7225 13738,7390 13676,8217 11493,8053">
                <msink:destinationLink direction="with" ref="{499A8FC3-970D-4512-906C-D70421763210}"/>
                <msink:destinationLink direction="with" ref="{7B3E6DD3-4866-414E-9CB7-02673B6F1C7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347CB71-3EF7-490C-8351-1D5683ECF644}" emma:medium="tactile" emma:mode="ink">
                <msink:context xmlns:msink="http://schemas.microsoft.com/ink/2010/main" type="inkWord" rotatedBoundingBox="11555,7225 13738,7390 13676,8217 11493,8053"/>
              </emma:interpretation>
              <emma:one-of disjunction-type="recognition" id="oneOf6">
                <emma:interpretation id="interp30" emma:lang="en-IN" emma:confidence="0">
                  <emma:literal>vat</emma:literal>
                </emma:interpretation>
                <emma:interpretation id="interp31" emma:lang="en-IN" emma:confidence="0">
                  <emma:literal>Vat</emma:literal>
                </emma:interpretation>
                <emma:interpretation id="interp32" emma:lang="en-IN" emma:confidence="0">
                  <emma:literal>vat'</emma:literal>
                </emma:interpretation>
                <emma:interpretation id="interp33" emma:lang="en-IN" emma:confidence="0">
                  <emma:literal>KH</emma:literal>
                </emma:interpretation>
                <emma:interpretation id="interp34" emma:lang="en-IN" emma:confidence="0">
                  <emma:literal>Vat'</emma:literal>
                </emma:interpretation>
              </emma:one-of>
            </emma:emma>
          </inkml:annotationXML>
          <inkml:trace contextRef="#ctx0" brushRef="#br1" timeOffset="13557.3764">-7037 976 64,'0'0'133,"0"0"-8,0 0-3,0-7-2,0 7-13,0 0-2,0 0-19,0 0 0,0 0-7,0 0-18,0 0-4,0 0-4,0 0-3,0 0 2,0 0 7,10 16 7,-7-6-1,0-1 7,0 0 1,2 6-4,1 1-7,4-3-4,1 9 1,0-3 6,0 0-3,-2 3-5,2 0-3,-1 0-5,4 1-2,-3-2 2,-3 4 0,5-1-4,-2-2-1,3-4-7,-8 2-1,2-6-6,0 1-3,0-1-2,-3 1-2,-2-1-1,3-6 0,-4 3-5,3-4 2,-5-3-4,1 6-1,-1-3 6,2-1 9,-2 0-3,3-2 0,-3-4-3,0 12 0,0-12 1,2 5 2,-2-5 2,0 0 7,1 6 4,-1-6 8,0 0 7,0 0 2,6 3 5,-6-3 0,0 0-4,0 0-8,7-11-1,-2 4-6,-2-1-2,1-1-2,3-4-7,-1-1-1,2 1-6,-2-4 0,2-2-2,5-2 1,-5 2-1,3-2-5,0-3-3,2 2 14,-2-1-20,3-2 4,-5 7-2,2-6-3,0 2 3,0-2-5,-1 2 2,4-1-4,-4 4 1,-2-3-5,-2 7 2,2 1 5,-2-3-2,-4 4 1,4-2-3,-3 4-1,0 0-4,-1 2 1,-2 1-4,0 2-25,-2-4-19,1 2-20,-1 1-32,-3 0-75,-1 3-40,3-3-57,-8 3-215,8-2-529,-7 1 234</inkml:trace>
          <inkml:trace contextRef="#ctx0" brushRef="#br1" timeOffset="14307.8669">-6367 828 35,'0'0'101,"7"-4"-15,-3-3-6,-4 7 1,10-4-10,-7 0 0,2 0 3,-5 4-7,9-6-4,-9 6 19,7 0-7,-7 0-10,4-7 0,-4 7 0,7-3-6,-7 3 0,0 0-11,6-5-5,-6 5-2,0 0 2,11 0-4,-11 0 8,17-4-1,-4 4 1,-3 2-8,9-2-2,-1 0-5,0 5 3,1-1-12,-2 3 3,1-5-6,-4 7-3,0-1-1,-1 3-1,-5-3 5,0 3-5,-1 1-2,0 1 10,-4 2-6,-3 0-1,0 1 1,-5 0 8,-1 0-3,-2-1 6,-2 0 10,1 3 2,-1-5 4,-5 3 6,-1-4 6,2 2 3,1-6-4,2 3-3,0-2-1,3-2-4,0 0-1,2-4-3,-1 2 2,4 1-4,3-6 4,-9 5 4,7-2-1,2-3 1,-3 4 1,3-4-3,0 0-1,0 0-1,0 0-6,0 0-2,16 2-2,-7-2 2,4 0-6,3-2 0,1 1-1,1-2-9,-1 0 3,3 3 0,-2-4 2,-2 1-9,3 0-3,0 1 0,1-3-15,-4 3-10,1-5-21,-1 6-27,-2-3-32,1 0-19,-4 4-48,6-7-48,-6 5-256,0 1-499,2-7 221</inkml:trace>
          <inkml:trace contextRef="#ctx0" brushRef="#br1" timeOffset="14713.1127">-5663 1346 39,'0'0'136,"0"0"-18,0 0 9,0 0-7,0 0-4,0 0-6,0 0-5,0 0-6,0 0-2,0 0-8,0 0 3,0 0-2,0 0-5,0 0 6,0 0-6,34-3-7,-21 2-5,3-2-9,3 2-3,1-3-9,7 2-4,3-3-2,0 4-8,2-1-2,3-3-1,-4-1-7,-2 4-10,1-4-8,-2 2-10,-9 2-18,13-2-15,-15 1-26,4 3-16,-4 0-17,-6 0-14,0 0-16,-11 0-25,14 0-109,-10 3-277,-4-3 123</inkml:trace>
          <inkml:trace contextRef="#ctx0" brushRef="#br1" timeOffset="15043.2897">-5493 1071 61,'-4'-6'207,"4"6"-4,-7-7-10,7 7-12,0 0-12,0 0-17,-3-3-20,3 3-10,0 0-13,0 0-11,0 0-10,0 0-9,-6 15-2,7-6-5,-1 0 20,0 6-2,5-1-9,-3 4 1,1 7 2,0-2-7,-1 6 4,-2-3-7,-2 0-9,-1 0-2,3 3-3,-2 2-6,-1-6-6,0 2-4,0-1-5,-4-1-2,3 0-10,1 4-15,-4-5-24,4 1-43,0-1-45,-2 1-49,5-10-59,-1 2-214,5-1-457,4-3 203</inkml:trace>
          <inkml:trace contextRef="#ctx0" brushRef="#br1" timeOffset="15456.0188">-4845 1013 12,'0'0'168,"-1"-4"-11,1 4-7,-3-5-16,3 5-15,0 0-14,0 0-9,0 0 11,0 0-1,-7 17 7,7-8 3,-1 3-2,-1 3-1,-3 4 13,5 7-12,-3-4-3,-2 7-10,-1 0-6,3 1-7,-2-3-13,0 2-3,1 2-8,-6-3-1,9 2-10,-3-5-3,1 1-9,2-4-22,1 3-32,-5-1-58,3-8-58,2 3-66,0-2-184,-4-8-412,4-2 183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3:42.9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297D622-B280-452B-B650-F35C86BDA2C9}" emma:medium="tactile" emma:mode="ink">
          <msink:context xmlns:msink="http://schemas.microsoft.com/ink/2010/main" type="writingRegion" rotatedBoundingBox="21816,10077 22790,10077 22790,11012 21816,11012"/>
        </emma:interpretation>
      </emma:emma>
    </inkml:annotationXML>
    <inkml:traceGroup>
      <inkml:annotationXML>
        <emma:emma xmlns:emma="http://www.w3.org/2003/04/emma" version="1.0">
          <emma:interpretation id="{37D8BCA0-7F69-43D0-8C0B-C38C9FFB8289}" emma:medium="tactile" emma:mode="ink">
            <msink:context xmlns:msink="http://schemas.microsoft.com/ink/2010/main" type="paragraph" rotatedBoundingBox="21816,10077 22790,10077 22790,11012 21816,11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F4B302-BFDE-415E-AE26-41E43D48E0A0}" emma:medium="tactile" emma:mode="ink">
              <msink:context xmlns:msink="http://schemas.microsoft.com/ink/2010/main" type="line" rotatedBoundingBox="21816,10077 22790,10077 22790,11012 21816,11012"/>
            </emma:interpretation>
          </emma:emma>
        </inkml:annotationXML>
        <inkml:traceGroup>
          <inkml:annotationXML>
            <emma:emma xmlns:emma="http://www.w3.org/2003/04/emma" version="1.0">
              <emma:interpretation id="{191F3A46-483C-4A12-A0AD-33E493614758}" emma:medium="tactile" emma:mode="ink">
                <msink:context xmlns:msink="http://schemas.microsoft.com/ink/2010/main" type="inkWord" rotatedBoundingBox="21816,10077 22790,10077 22790,11012 21816,11012"/>
              </emma:interpretation>
              <emma:one-of disjunction-type="recognition" id="oneOf0">
                <emma:interpretation id="interp0" emma:lang="en-IN" emma:confidence="0">
                  <emma:literal>as</emma:literal>
                </emma:interpretation>
                <emma:interpretation id="interp1" emma:lang="en-IN" emma:confidence="0">
                  <emma:literal>ds</emma:literal>
                </emma:interpretation>
                <emma:interpretation id="interp2" emma:lang="en-IN" emma:confidence="0">
                  <emma:literal>dg</emma:literal>
                </emma:interpretation>
                <emma:interpretation id="interp3" emma:lang="en-IN" emma:confidence="0">
                  <emma:literal>dS</emma:literal>
                </emma:interpretation>
                <emma:interpretation id="interp4" emma:lang="en-IN" emma:confidence="0">
                  <emma:literal>al</emma:literal>
                </emma:interpretation>
              </emma:one-of>
            </emma:emma>
          </inkml:annotationXML>
          <inkml:trace contextRef="#ctx0" brushRef="#br0">312 384 117,'0'0'119,"-11"-3"0,11 3-10,-8-4-2,8 4-6,-3-3-7,3 3-14,0 0-3,0 0-6,0 0-7,-9-5-7,9 5-8,-8-4 1,8 4-2,0 0-10,-15 0 2,15 0-8,-14 0 1,14 0 0,-16 4 7,5 0-9,4-3-4,-3-1 4,-1 2-4,1-1-5,10-1 2,-20 4-3,6 3-3,1 4 7,-4-3-10,-1 1 0,4 3-2,0 1 0,0 3-4,-2 1 5,2 6-7,6-8 1,0 1 1,3 0 0,0-2-1,5 1-6,0 3 2,3-6 1,4-2 1,-2 1-3,4 0 2,5-3 4,4 5 0,-1-7-1,0 0-1,-1 1 3,3-4-2,-3-1-2,5 0 1,-3-2-3,-2 0-1,-1 0 3,2-2-1,-6-2 1,0-1-6,2-2 6,-4 4-4,1-8-1,2-1 7,-1 3-1,-1-4 3,-1 0 1,-2 1 5,4-3 1,-5-1-2,-3 0-1,2 0 7,-2 0 7,3-1-3,-2-4-3,0 4 4,-4 1 4,7-9-4,-4 10 1,2-3 3,1-3 1,-3 3-1,0 3-5,3-1 1,-4-5 1,1 7 0,0 0-6,-3 0 2,4 0-2,-1 2-6,-2 2 2,-1-2 0,0 1-6,3 4 2,1-5-3,-4 1 1,0-3-3,3 7-2,0-5 1,-6 1 0,0 0 6,3-2-9,0 2 1,-4 2-1,1 1 1,3 1-5,-1-4 5,-2 6-4,3-3-2,0 8 2,-4-9 0,4 2 0,0 7-3,0 0 3,0-5-1,0 5-2,0 0 0,0 0 1,0-7-1,0 7 2,0 0 3,0 0-5,-3-6 4,3 6-2,0 0 2,0 0 4,0 0-6,0 0 2,0 0-4,0 0-1,0 0 8,0 0-8,-5 28-1,2-12 3,-3 5 2,3 2 4,-3 3 0,4 3 1,-4-2 0,6 2 11,0 1-5,-4-2 4,8 10 0,-1-9-2,5 1 0,7 3 0,1 5-1,-1-13 3,5-1-11,1-1-15,-1-4-31,2-2-33,4-3-15,0-1-52,0-5-37,1-4-205,3-4-414,0-2 183</inkml:trace>
          <inkml:trace contextRef="#ctx0" brushRef="#br0" timeOffset="490.0558">973 219 117,'-14'-2'134,"6"-1"-10,-3 3-18,11 0 6,-19 3-10,8-3-9,-2 8-13,-1-2 3,0 3-18,-1-1-5,1 1-7,3 2-5,-3 1-5,6-1 1,-5 2-7,5 0 2,7-1-8,-4 0-3,0 2 0,8 4 1,-3-7 1,2 6-7,4-5-4,2 0 4,5 3-5,-5 2-7,6-5 9,-8 3-9,9-1 0,-3-2 0,1-1-1,-4 4-1,2-1-7,-1-3 3,1 5 0,-6-1-4,1-1 3,3 4 5,-9-3-3,4 7-4,-6-7 4,-3 3-7,2 0 5,-6 2 0,-1 3 1,1-4 4,-4 1-5,-1 1 0,-5-1 3,5 3-1,-7-7 3,7-3-26,-2-2-18,0 3-22,-1-7-20,3 1-40,-4-2-123,1-4-260,6-2 115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1:52.76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B3E6DD3-4866-414E-9CB7-02673B6F1C7E}" emma:medium="tactile" emma:mode="ink">
          <msink:context xmlns:msink="http://schemas.microsoft.com/ink/2010/main" type="inkDrawing" rotatedBoundingBox="14420,6039 14460,8458 13448,8474 13409,6056" semanticType="verticalRange" shapeName="Other">
            <msink:sourceLink direction="with" ref="{6FD38317-0723-4FC4-BC4C-0BF917361E41}"/>
            <msink:sourceLink direction="with" ref="{0EF6677B-9DE5-43FD-885B-882CF0B365C3}"/>
          </msink:context>
        </emma:interpretation>
      </emma:emma>
    </inkml:annotationXML>
    <inkml:trace contextRef="#ctx0" brushRef="#br0">10239-87 70,'0'0'113,"0"-7"-2,0 7-5,0 0-3,0 0-16,9-4-11,-9 4 5,11-6-6,2 4-2,-2 2 7,3-3-12,2 1 1,1 0-7,1-1 1,2 1-2,-4-1-5,3 0-2,3-3-10,-1 4 1,-1-1-5,1 0-7,2-2 9,-2 4-13,-2-5-4,-3 3-1,-4 2 0,-1-2-7,-3 2 5,5-2-4,-5 2-5,1-1-2,-9 2-1,11 0 4,-11 0-3,0 0-11,15 0 3,-15 0 1,0 0-6,8 2 8,-8-2-6,0 0 3,11 4-4,-11-4 4,4 1-3,-4-1-1,2 7 5,-1-1-4,-1-6 0,2 6 0,3-3-3,-5-3 10,6 8-10,-6-1 8,3-1-9,-3-1 4,0 0 3,0 7-6,0-5-2,3 3 14,-3 0-5,0 5-2,-3 0 3,2 0 5,-1 0-1,1 4-3,-3-1 10,4 7 1,-1 1-1,2 1 6,-1 0 6,4 1-3,-4-3 6,0 6 6,0-3-3,0 2-3,1-1 2,1 11 2,-1-13 1,2 11-2,1-7 6,0-4 2,-4 3-6,4 7 1,-1-7-2,-3 3 4,1 4-6,-2-7 0,2-1 1,-2 12 0,-2-1-4,1-9 3,4 8 5,-4-1-7,2-9 0,5-2-5,1 1 2,-1-3 3,-2 6-6,3-6-1,-3 1 0,4-3-3,1 1 5,-4-7-9,3 8 1,-4-5 1,2 3-2,-2 0 0,0-3-2,0 4 3,-3-4-2,3 0 7,-3 4-11,-5-1 4,4-1 2,-4 1 3,2 2-2,-2-6-3,4 0-1,-2-1-2,1 6 6,0-8-3,1 5-6,-2-5-2,1 1-2,-3-1 4,5-1-2,0 0 0,0-1-2,0-2 0,3 0 1,-6 2-4,3-2 4,-1-3-2,1 2-1,0 1 9,0-4-10,-3 3 5,3 0-8,-5-1-1,3 2 3,-3-3 0,5 0-1,-1 3 4,-2-5 1,0 5-7,3 0 1,-2-5 1,-3 10-3,5-7 2,-1 6 0,-2-6 1,3 3-1,0-2 3,-2-1 0,2 5-1,-2 2-3,2-1 3,2-1 0,-4 3-2,2-8 0,2 6 3,-2-7-2,5 10 1,-8-10-2,3 3 1,0 0-2,-2 7 1,2-5 0,-2-1 0,2 1 2,-1-1-2,1-2 4,0-2-5,-3 1 0,6-3 2,-6 0-2,3 0 3,0-1-1,0-6 0,0 12 3,0-9 1,0-3 1,0 9 5,0-9 7,0 0-7,0 0 9,-15 0-7,15 0-2,-15-4-2,2 1-3,-4-1 0,-1 0 2,-9-4-1,-1 5-2,-5-6-4,-8 4-9,-5 0-5,-6 1-19,-2 2-25,-3 1-21,-5-3-37,-17 4-40,0 0-40,19 4-63,-24-3-197,24 1-490,-17 3 216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3:57.2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DBD37F-17DA-463A-BA32-A31DE043053B}" emma:medium="tactile" emma:mode="ink">
          <msink:context xmlns:msink="http://schemas.microsoft.com/ink/2010/main" type="writingRegion" rotatedBoundingBox="6619,11925 16768,11925 16768,16936 6619,16936"/>
        </emma:interpretation>
      </emma:emma>
    </inkml:annotationXML>
    <inkml:traceGroup>
      <inkml:annotationXML>
        <emma:emma xmlns:emma="http://www.w3.org/2003/04/emma" version="1.0">
          <emma:interpretation id="{027612FC-6D97-4AB6-B215-920F6995C2FE}" emma:medium="tactile" emma:mode="ink">
            <msink:context xmlns:msink="http://schemas.microsoft.com/ink/2010/main" type="paragraph" rotatedBoundingBox="6633,11925 11156,11925 11156,12957 6633,129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A724D5-35A7-4BD0-A59A-1B42C3A23D44}" emma:medium="tactile" emma:mode="ink">
              <msink:context xmlns:msink="http://schemas.microsoft.com/ink/2010/main" type="line" rotatedBoundingBox="6633,11925 11156,11925 11156,12957 6633,12957"/>
            </emma:interpretation>
          </emma:emma>
        </inkml:annotationXML>
        <inkml:traceGroup>
          <inkml:annotationXML>
            <emma:emma xmlns:emma="http://www.w3.org/2003/04/emma" version="1.0">
              <emma:interpretation id="{4B4B6979-9267-4B10-B7FC-154BA1AEBC3D}" emma:medium="tactile" emma:mode="ink">
                <msink:context xmlns:msink="http://schemas.microsoft.com/ink/2010/main" type="inkWord" rotatedBoundingBox="6701,12056 7449,12213 7343,12724 6594,12567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9</emma:literal>
                </emma:interpretation>
                <emma:interpretation id="interp3" emma:lang="en-IN" emma:confidence="0">
                  <emma:literal>ay</emma:literal>
                </emma:interpretation>
                <emma:interpretation id="interp4" emma:lang="en-IN" emma:confidence="0">
                  <emma:literal>ah</emma:literal>
                </emma:interpretation>
              </emma:one-of>
            </emma:emma>
          </inkml:annotationXML>
          <inkml:trace contextRef="#ctx0" brushRef="#br0">-11475 5643 88,'0'0'104,"-9"-1"5,9 1-7,0 0-1,0 0-6,0 0 1,-5-4-4,5 4 3,-6-6-9,6 6-9,-6-1 2,6 1 5,-12-2-6,12 2-10,-17 0-6,4-1-10,-2 1 13,-4 0-8,3 0-2,-6-4-5,4 8 0,-5-3-3,2 1-5,1 2-5,-1-1 1,0 1-2,1 1-3,4 2-7,-3 1-4,3-2 1,2 8-2,0-1 3,-5 7-7,2 0-5,2 2 4,4-5-3,0 4-2,0 2 0,5-6-2,0 8-1,-1-6-3,7-1-1,0 2 6,0-6-3,7 2 3,-4 2-2,6-6 0,-1 2-3,3-2 0,3-2 1,1 0 2,0-2-2,0 1-2,0-3-1,4-2 1,-3 0-3,2-2-3,-4-2 3,2 0 1,-4 0-2,-4-2 3,5-2-3,-5 1 3,4-2-3,-2-2-1,2-5 5,-4 2-4,5-1 3,-5-4-7,1 0 4,-1-1 2,2 2-1,-2-4 8,-2 3 7,2-3 1,-2-1 6,1 7 6,0-4 9,0 3 3,-4 0-1,2 3 1,-4 1 2,4-2 4,-3 4 2,-1 0 0,1 1 2,-2 0 0,3 1-1,-3 5-6,1-9-9,-1 9-4,2-5-6,-2 5-2,0 0-4,0 0 2,5 18-5,-4-6 0,6 2-4,-3 1 0,4 11 1,2 0-4,-2 4 1,6 6-2,0 0 2,4-1-12,-4-6-36,6 5-27,2-2-55,1-1-52,10 0-50,-2-7-208,7 3-465,2-6 206</inkml:trace>
        </inkml:traceGroup>
        <inkml:traceGroup>
          <inkml:annotationXML>
            <emma:emma xmlns:emma="http://www.w3.org/2003/04/emma" version="1.0">
              <emma:interpretation id="{372C0D5D-8727-419E-9F3F-D4579EFA4A51}" emma:medium="tactile" emma:mode="ink">
                <msink:context xmlns:msink="http://schemas.microsoft.com/ink/2010/main" type="inkWord" rotatedBoundingBox="8067,12253 8704,12478 8527,12976 7890,12751"/>
              </emma:interpretation>
              <emma:one-of disjunction-type="recognition" id="oneOf1">
                <emma:interpretation id="interp5" emma:lang="en-IN" emma:confidence="0">
                  <emma:literal>=</emma:literal>
                </emma:interpretation>
                <emma:interpretation id="interp6" emma:lang="en-IN" emma:confidence="0">
                  <emma:literal>x</emma:literal>
                </emma:interpretation>
                <emma:interpretation id="interp7" emma:lang="en-IN" emma:confidence="0">
                  <emma:literal>X</emma:literal>
                </emma:interpretation>
                <emma:interpretation id="interp8" emma:lang="en-IN" emma:confidence="0">
                  <emma:literal>#</emma:literal>
                </emma:interpretation>
                <emma:interpretation id="interp9" emma:lang="en-IN" emma:confidence="0">
                  <emma:literal>+</emma:literal>
                </emma:interpretation>
              </emma:one-of>
            </emma:emma>
          </inkml:annotationXML>
          <inkml:trace contextRef="#ctx0" brushRef="#br0" timeOffset="-9689.3466">-10537 6291 24,'-2'7'195,"2"-7"4,0 0-1,0 0-1,0 0-8,16 0-6,-7 0-13,9-5-16,2 3-10,6-3-10,4 3-15,3-3-13,11 4-12,-1-1-11,1-3-2,-1-1-13,-1 1-7,-9 3-15,-3-2-15,2 1-30,-13 1-35,0 2-54,2-3-44,-2 1-55,-5-3-153,0 0-367,-5 3 162</inkml:trace>
          <inkml:trace contextRef="#ctx0" brushRef="#br0" timeOffset="-10009.575">-10503 5924 113,'0'0'144,"-14"-3"2,6 2-3,-3 1-7,11 0 3,-9 0-7,9 0 2,-8-3-9,8 3-6,0 0-4,-13-1-6,13 1 0,0 0-8,0 0-6,0 0-6,0 0-8,0 0-4,0 0-4,0 0-6,0 0-8,0 0-5,0 0-4,37 3-5,-22-3-2,4 1-4,10 3-1,2-1-5,6 1-3,5 2-5,4-4-7,3 2-20,-1-3-31,-4 2-17,0-3-42,-12 0-39,14 0-36,-12 0-201,-5-1-399,-1-1 177</inkml:trace>
        </inkml:traceGroup>
        <inkml:traceGroup>
          <inkml:annotationXML>
            <emma:emma xmlns:emma="http://www.w3.org/2003/04/emma" version="1.0">
              <emma:interpretation id="{01212C2C-7BA6-4442-A391-03D26F2BE068}" emma:medium="tactile" emma:mode="ink">
                <msink:context xmlns:msink="http://schemas.microsoft.com/ink/2010/main" type="inkWord" rotatedBoundingBox="9766,11925 11156,11925 11156,12957 9766,12957"/>
              </emma:interpretation>
              <emma:one-of disjunction-type="recognition" id="oneOf2">
                <emma:interpretation id="interp10" emma:lang="en-IN" emma:confidence="0">
                  <emma:literal>du</emma:literal>
                </emma:interpretation>
                <emma:interpretation id="interp11" emma:lang="en-IN" emma:confidence="0">
                  <emma:literal>dv</emma:literal>
                </emma:interpretation>
                <emma:interpretation id="interp12" emma:lang="en-IN" emma:confidence="0">
                  <emma:literal>dr</emma:literal>
                </emma:interpretation>
                <emma:interpretation id="interp13" emma:lang="en-IN" emma:confidence="0">
                  <emma:literal>do</emma:literal>
                </emma:interpretation>
                <emma:interpretation id="interp14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-7280.2026">-8374 5966 33,'-12'-1'145,"2"-1"-4,-1 0-7,2-1-10,-6 1-6,4 2-13,11 0-7,-22 0-3,13 0-9,-2 0-13,1 2-5,-3 6 11,-2 1-7,-9 7-5,3 5 7,-7 3-8,0 8 3,5-11-11,-3 10 5,-5 2-8,8 1-3,-3-3-5,11-3-5,0-4-3,4 3-6,2-5-4,4 5-2,4-9 3,2 0-7,5 1 0,6-6 2,2 0-7,3-3 2,10 2-1,6-8-3,10-8-6,1 0 0,5-6-4,-1-9-1,-4-1 4,-2-8-5,-2-2 0,-5 2 0,-7-10 4,-4-2-3,-4-5 4,-5 0 1,-1-3-1,-6-3 2,-3-1 5,-4 3-1,-1-2 9,-3 3-3,-7 4 12,6-1 2,-6 4 2,-1 1 5,2 14-3,4 0 10,-5 0 4,6 7-8,-6-5 3,6 5 0,0 3-2,1 2-3,0-3 14,0 7-12,1-4-6,2 7-3,0-4-3,0 3-8,0 4-2,0 4-2,0-11-3,0 11-2,0 0 1,0 0-5,8 20-2,-5 1 3,1-3 0,-4 12-2,0 6 3,0 5-3,-4 7 6,1 4-1,0-4-2,0 2-2,1 0 1,2 6 0,-6-5-3,6-2-4,-3-9-14,0 4-20,1-6-31,2-5-31,2-4-45,-2-2-59,6-4-42,0-9-220,2 0-492,3-7 219</inkml:trace>
          <inkml:trace contextRef="#ctx0" brushRef="#br0" timeOffset="-6907.324">-7939 5879 20,'0'0'184,"0"0"-10,0 0-15,0 0-10,0 0-10,0 0-7,0 0 0,0 0-9,0 16-3,0-8 0,3 5 0,2-2-12,1 6-1,-1-3 6,4 3-17,1 2-2,-1-1-6,4 5-10,1-4-10,0 3-2,-1 0-10,3-3-5,-4-5 0,1 1-5,0-2-2,-2 2-5,0-7-3,0 0-3,5 3-3,-8-6 1,-2-2 1,3-1 4,1 0 8,-1-2 13,-9 0-3,16-11-1,-6-1-5,-1-3 0,-1-12-6,2 4-3,-3-8-5,6-9-5,-3 2-2,5-3-3,-4-3-6,7 4-1,-1-4-8,2-1-11,-1 5-21,1 2-13,-5 10-19,0 7-25,-6 2-42,0 6-46,3 2-40,-3 3-19,0 8-190,-8 0-450,4 12 199</inkml:trace>
        </inkml:traceGroup>
      </inkml:traceGroup>
    </inkml:traceGroup>
    <inkml:traceGroup>
      <inkml:annotationXML>
        <emma:emma xmlns:emma="http://www.w3.org/2003/04/emma" version="1.0">
          <emma:interpretation id="{9525BBBF-FEAD-40E6-AD19-5E002541EE64}" emma:medium="tactile" emma:mode="ink">
            <msink:context xmlns:msink="http://schemas.microsoft.com/ink/2010/main" type="paragraph" rotatedBoundingBox="9399,12781 16045,12781 16045,14003 9399,140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D494BCE-B6AB-4784-AC81-2BD779D18D78}" emma:medium="tactile" emma:mode="ink">
              <msink:context xmlns:msink="http://schemas.microsoft.com/ink/2010/main" type="line" rotatedBoundingBox="9399,12781 16045,12781 16045,14003 9399,14003"/>
            </emma:interpretation>
          </emma:emma>
        </inkml:annotationXML>
        <inkml:traceGroup>
          <inkml:annotationXML>
            <emma:emma xmlns:emma="http://www.w3.org/2003/04/emma" version="1.0">
              <emma:interpretation id="{2F591693-62BC-4A89-8C45-AABFA337D57D}" emma:medium="tactile" emma:mode="ink">
                <msink:context xmlns:msink="http://schemas.microsoft.com/ink/2010/main" type="inkWord" rotatedBoundingBox="9399,13248 11177,13248 11177,14003 9399,14003"/>
              </emma:interpretation>
              <emma:one-of disjunction-type="recognition" id="oneOf3">
                <emma:interpretation id="interp15" emma:lang="en-IN" emma:confidence="0">
                  <emma:literal>as</emma:literal>
                </emma:interpretation>
                <emma:interpretation id="interp16" emma:lang="en-IN" emma:confidence="0">
                  <emma:literal>its</emma:literal>
                </emma:interpretation>
                <emma:interpretation id="interp17" emma:lang="en-IN" emma:confidence="0">
                  <emma:literal>Has</emma:literal>
                </emma:interpretation>
                <emma:interpretation id="interp18" emma:lang="en-IN" emma:confidence="0">
                  <emma:literal>a,</emma:literal>
                </emma:interpretation>
                <emma:interpretation id="interp19" emma:lang="en-IN" emma:confidence="0">
                  <emma:literal>Jas</emma:literal>
                </emma:interpretation>
              </emma:one-of>
            </emma:emma>
          </inkml:annotationXML>
          <inkml:trace contextRef="#ctx0" brushRef="#br0" timeOffset="-6349.8865">-9112 6805 95,'-12'0'140,"12"0"-10,-19-2-4,11 2 0,8 0 0,-15 0 5,15 0-5,-9-2-3,9 2-7,0 0-9,0 0-3,0 0-14,0 0-2,16-8 4,3 4 4,9 1 2,13-2-5,8 3 2,8-6-4,3 5-4,22-2-4,1 2-2,-1-1-13,1-4-4,-2 5-2,3 3 3,1 0-12,2 0-5,-2-1-5,2 1-1,-4 1-6,-1 2 1,-21-2-7,17 2-2,-18-3-2,-2 0-3,-9-3-5,4 6 0,-11-1 2,-13 0 1,-7-2-10,-3 0-12,-10 0-5,2 4-14,-11-4-22,13-4-24,-13 4-36,0 0-51,0 0-33,0 0-39,0 0-168,-63 0-426,34 0 189</inkml:trace>
          <inkml:trace contextRef="#ctx0" brushRef="#br0" timeOffset="-5779.9273">-8143 7201 101,'0'0'158,"-13"-1"2,2 1-3,-5 1-17,2 3-3,-6-1-14,-4 4-3,-4 0-7,-7 5 7,-3 5-11,6-4-2,-7 3-7,10 0-5,-7 3-8,6-3-3,5 0-8,4-3-9,5 0-6,0 2-9,10 0 1,-2-2-7,5 4-4,6-8-2,2 4-1,8-2-10,2 0-1,12 0 1,5-6-8,7-2-9,7 0-5,0-6-5,-2-1-5,-1-6 0,-4 2 4,1-8-1,-2-6-2,-13 4-4,4-8 8,-6-6 0,-8 5 3,0-8 8,-7 7-3,-1-2 5,-7-9 1,0 9 12,-7-3-2,-1 6 13,2-1 5,-5 5-1,2 5 1,5 1 8,-4 3 0,2 2 3,3 2-9,1 2-2,-4-2-5,3 5-7,3 5-4,-2-7-3,2 7-6,0 0 0,0 0 5,0 0-9,2 26-2,3-12 1,-4 3-3,7 2 0,3 2 1,2 4 7,-10 1-13,3-3 2,1 2 4,-1-1-7,0 0 2,1-1-1,-7-2-8,1-4-19,2 3-17,-3-5-29,0 4-18,0-4-28,0 0-29,4-1-28,-3-2-19,5-3-13,1-2-20,-1-1-130,2 0-382,6-4 169</inkml:trace>
          <inkml:trace contextRef="#ctx0" brushRef="#br0" timeOffset="-5438.6716">-7531 7034 149,'1'-8'186,"-1"4"3,2-2 5,-2 6-9,0-7-7,0 7-15,0 0-8,-2-9-10,2 9-15,0 0-14,-6-3-14,6 3-7,0 0-13,-25 6-9,15-1-3,-4-2-10,-5 5-4,3 3-5,-8 0-6,1 3-3,2 0-8,4-2 0,3 0-7,1 2 0,3-2-5,1 0 3,6 4-7,3-4-2,0 6-4,3-6 1,6 2-3,6 2 1,-4-2-2,9 1 0,-1 3 0,5-2-3,0 0 1,-1 1 0,-7-3-7,5 0 5,-7 0-2,-1-1-3,-2-2 1,-8-2-3,1 4 4,-4-7-1,-3 3 3,0-1-2,-9 2-3,-1-4 3,-8 1 0,2 0 1,-1-3-3,-9-1-25,-5 0-17,7-7-23,-3 2-30,9-2-52,2-3-42,3-1-182,4 0-401,4-7 178</inkml:trace>
        </inkml:traceGroup>
        <inkml:traceGroup>
          <inkml:annotationXML>
            <emma:emma xmlns:emma="http://www.w3.org/2003/04/emma" version="1.0">
              <emma:interpretation id="{D506FA39-017C-419F-B071-02245CD281B4}" emma:medium="tactile" emma:mode="ink">
                <msink:context xmlns:msink="http://schemas.microsoft.com/ink/2010/main" type="inkWord" rotatedBoundingBox="12105,12781 13329,12781 13329,13639 12105,13639"/>
              </emma:interpretation>
              <emma:one-of disjunction-type="recognition" id="oneOf4">
                <emma:interpretation id="interp20" emma:lang="en-IN" emma:confidence="0">
                  <emma:literal>+</emma:literal>
                </emma:interpretation>
                <emma:interpretation id="interp21" emma:lang="en-IN" emma:confidence="0">
                  <emma:literal>v</emma:literal>
                </emma:interpretation>
                <emma:interpretation id="interp22" emma:lang="en-IN" emma:confidence="0">
                  <emma:literal>V</emma:literal>
                </emma:interpretation>
                <emma:interpretation id="interp23" emma:lang="en-IN" emma:confidence="0">
                  <emma:literal>i</emma:literal>
                </emma:interpretation>
                <emma:interpretation id="interp24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-5091.5533">-6469 6768 109,'0'0'322,"0"0"0,0 0-8,9-19-1,-9 15-12,0 4-17,0-7-25,0 7-11,5-10-22,-5 3-23,1-2-10,1 5-10,3-7-11,-4 6-15,4-2-16,-3-2-3,-1 2-27,4 5-8,-3-3-15,2-5-41,3 6-70,-4-3-35,3 1-50,-1-2-67,0 1-90,6 3-85,-2-1-193,1-2-587,4-4 259</inkml:trace>
          <inkml:trace contextRef="#ctx0" brushRef="#br0" timeOffset="-4556.173">-5836 6435 141,'0'0'162,"8"-5"-15,-8 5-9,0 0-4,0 0-9,19 12 0,-11 2 8,0 3-5,0-1-5,6 7-1,-1 4-10,1 7 2,-1-6-7,1 12-1,0 1-4,0-2-2,-3-4-7,2 5-2,-2-2-6,-1-1-3,-6-5-16,6-4-1,-2 1-1,0 0-1,1-3-7,1-5-4,-3-2-4,0-4-3,-1 3-5,0-6-1,-2-3-2,2 1 6,-1-1 19,-2-6 21,0 1-4,-3-4-4,0 0-2,0 0 4,17-9-10,-10 1-7,4-8-4,-3-3-4,0-6-4,7-11-2,0-7-10,-1 2 4,-2-5-8,3-6 3,-3 5-18,6-4 9,-2 1-3,-2 2-4,0 3-5,-3 5 2,3 1-1,-3 1-3,-1 10 0,-4 4 0,-4 6-6,7-7-17,-4 8-20,1 3-17,-3-1-23,1 8-37,-3-3-45,4 2-65,0-3-66,-1 3-260,1-3-587,1 2 260</inkml:trace>
        </inkml:traceGroup>
        <inkml:traceGroup>
          <inkml:annotationXML>
            <emma:emma xmlns:emma="http://www.w3.org/2003/04/emma" version="1.0">
              <emma:interpretation id="{133991FA-2C60-4BFF-9E13-99349947459D}" emma:medium="tactile" emma:mode="ink">
                <msink:context xmlns:msink="http://schemas.microsoft.com/ink/2010/main" type="inkWord" rotatedBoundingBox="15292,13082 16045,13082 16045,13596 15292,13596"/>
              </emma:interpretation>
              <emma:one-of disjunction-type="recognition" id="oneOf5">
                <emma:interpretation id="interp25" emma:lang="en-IN" emma:confidence="0">
                  <emma:literal>too</emma:literal>
                </emma:interpretation>
                <emma:interpretation id="interp26" emma:lang="en-IN" emma:confidence="0">
                  <emma:literal>Err</emma:literal>
                </emma:interpretation>
                <emma:interpretation id="interp27" emma:lang="en-IN" emma:confidence="0">
                  <emma:literal>Io</emma:literal>
                </emma:interpretation>
                <emma:interpretation id="interp28" emma:lang="en-IN" emma:confidence="0">
                  <emma:literal>Ito</emma:literal>
                </emma:interpretation>
                <emma:interpretation id="interp29" emma:lang="en-IN" emma:confidence="0">
                  <emma:literal>-as</emma:literal>
                </emma:interpretation>
              </emma:one-of>
            </emma:emma>
          </inkml:annotationXML>
          <inkml:trace contextRef="#ctx0" brushRef="#br0" timeOffset="6511.1764">-3282 7055 139,'0'0'142,"0"0"4,0 0-7,0 0-1,0 0 4,0 0 3,8 7-10,5-6-3,1 3-12,-1-4-7,7 2-9,7-1-9,3-1-5,11 0-7,5 4-5,3-8-6,3 4-7,2 4-8,1-3-3,-3 0-3,-7 1-5,2 2-5,-15-3-21,-4 1-36,-7 1-43,-4-3-46,-3 1-51,-4-1-180,-2 3-363,-8-3 162</inkml:trace>
          <inkml:trace contextRef="#ctx0" brushRef="#br0" timeOffset="6175.7289">-3234 6589 25,'0'0'121,"0"0"3,-11 1-8,11-1-1,0 0-1,-5 2-1,5-2-9,0 0 2,0 0-4,0 0-4,0 0-6,0 0 0,0 0-7,0 0-6,-10 1-6,10-1-7,0 0-5,0 0-8,0 0-5,0 0-2,0 0-9,0 0-3,0 0-1,0 0 6,0 0 8,27 4-1,-12-4-1,2 0-3,2 0-2,8 2-4,1-4-2,10 2-4,2 0-2,2 0-1,-13-4-3,18 8-11,1-4-30,-4 0-37,-1 0-34,2-7-38,-2 3-49,-11 3-147,2-5-348,-5 5 155</inkml:trace>
          <inkml:trace contextRef="#ctx0" brushRef="#br0" timeOffset="12446.1276">-2825 6649 55,'-9'-1'122,"-2"-2"-7,3 2-5,-5-1-16,3 2-5,1-1-9,9 1 0,-24 0-17,24 0-2,-14 1-8,8 1-8,-2 2-3,2 1 2,1 6 0,-5-4-7,9 8 4,-4-6-7,-3 7 2,8-4-3,-1 2-11,-4-3-2,5 4-1,5-4 2,-4 1 0,-1-2-2,3 1-2,-3-3 0,3 0-6,-1-1 4,3 1-1,-4-2-2,6-3-2,-4 2 4,-3-5-2,11 2 0,-11-2-1,14-2-4,-14 2 11,13-12-11,-5 6 0,-2-1-6,0-1 10,1 1 5,-4-2 6,0 2 5,-3 0 2,0 0-9,0 7 0,-5-3-5,5 3 0,0 0-4,-19 1 5,19-1 4,-23 9 0,4 2 1,-2 3 0,-7 2 2,2 1-1,3 3-2,-11 6 1,9-11-3,3 7-5,3-4-6,8-2 2,-2 1-1,5-1 0,2-2 1,3-2-4,1 1-1,4-1 0,1-4 3,3 3-3,2-4 2,0-3 0,2 0-1,2-1 2,1-3-1,1-3-1,5-1 2,-5 0-6,1-3 5,-4-4-3,0-1 2,1 3 1,-7-7 2,5 1-5,-6 1 1,-4 0 2,3 2 15,-3 0-2,0 7 2,-3-4 1,-1-2-2,0 7-4,-2 3 4,6 1-8,-17-3 0,17 3 0,-22 4-2,7 0-3,1 7 2,-2-1-3,2-5-3,6 8 1,0 0 3,5 1-4,3-3 0,-3 0 0,8 0-2,4 0 1,2 3 0,0-3 2,7-4-2,-1 0-5,12-1 4,1-3-2,1 1-4,10-10 2,-11 6 2,3-2 2,-6-4-2,-9-2 5,1-1-2,-5-5 1,-6 4-2,-2-6-2,-7-3 5,1-4-1,-7-3 3,-7 6-4,-2-6 1,-1 5 0,-1 1 4,-5-2 2,-6 4-2,9 3 0,-2 3-1,-5 2 3,11-1-2,-1 6-4,-4-1 3,7 2-6,1 4-1,5-4-1,8 4 3,-14 12-4,11-1 3,3-2 0,0 8 2,9 1-6,1 8 0,6-4 6,7 4-7,6 3-8,-1-5-1,10 2-2,5-3 0,0-4 4,-1-3 0,2-7 0,-1 3 2,-3-5-3,-7-6 1,-5-2 3,-7-1 5,-5-3 2,3-2 8,-10-5-3,2-1 1,-5-1 7,-2-2 2,-4-1-2,-2-4 3,-4 5 0,-1-1-3,-1-1-1,-4 4-2,-2-9 2,3 10-5,-7-1-1,1 4-3,3 1 2,-1 2-1,1 5 1,-3 2-12,-4 0-9,5 7-33,-3-3-27,0 11-22,2-4-43,1 3-196,2-2-367,0 6 164</inkml:trace>
        </inkml:traceGroup>
      </inkml:traceGroup>
    </inkml:traceGroup>
    <inkml:traceGroup>
      <inkml:annotationXML>
        <emma:emma xmlns:emma="http://www.w3.org/2003/04/emma" version="1.0">
          <emma:interpretation id="{5D4F90F8-4CE3-4E20-90F9-87D84F61D87A}" emma:medium="tactile" emma:mode="ink">
            <msink:context xmlns:msink="http://schemas.microsoft.com/ink/2010/main" type="paragraph" rotatedBoundingBox="6592,14610 15169,14140 15239,15417 6662,15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8FB34E-21F3-4245-82FB-3D8778A47B62}" emma:medium="tactile" emma:mode="ink">
              <msink:context xmlns:msink="http://schemas.microsoft.com/ink/2010/main" type="line" rotatedBoundingBox="6592,14610 15169,14140 15239,15417 6662,15888"/>
            </emma:interpretation>
          </emma:emma>
        </inkml:annotationXML>
        <inkml:traceGroup>
          <inkml:annotationXML>
            <emma:emma xmlns:emma="http://www.w3.org/2003/04/emma" version="1.0">
              <emma:interpretation id="{AE16CF5E-497C-4431-B556-B9DD8A85C0A2}" emma:medium="tactile" emma:mode="ink">
                <msink:context xmlns:msink="http://schemas.microsoft.com/ink/2010/main" type="inkWord" rotatedBoundingBox="6606,15037 10867,14263 11044,15241 6783,16015"/>
              </emma:interpretation>
              <emma:one-of disjunction-type="recognition" id="oneOf6">
                <emma:interpretation id="interp30" emma:lang="en-IN" emma:confidence="0">
                  <emma:literal>v__dv</emma:literal>
                </emma:interpretation>
                <emma:interpretation id="interp31" emma:lang="en-IN" emma:confidence="0">
                  <emma:literal>v._dv</emma:literal>
                </emma:interpretation>
                <emma:interpretation id="interp32" emma:lang="en-IN" emma:confidence="0">
                  <emma:literal>v..dv</emma:literal>
                </emma:interpretation>
                <emma:interpretation id="interp33" emma:lang="en-IN" emma:confidence="0">
                  <emma:literal>VI-dr.</emma:literal>
                </emma:interpretation>
                <emma:interpretation id="interp34" emma:lang="en-IN" emma:confidence="0">
                  <emma:literal>v=dv</emma:literal>
                </emma:interpretation>
              </emma:one-of>
            </emma:emma>
          </inkml:annotationXML>
          <inkml:trace contextRef="#ctx0" brushRef="#br0" timeOffset="32317.5758">-11952 8621 73,'0'0'104,"0"0"-8,0 0-8,0 0-6,0 0 12,0 0 4,0 0-1,0 0-3,0 0 0,0 0-1,0 0-6,0 0-7,0-20-3,0 20 11,0 0-3,0 0-5,0 0 2,0 0-6,0-7-7,0 7 5,0 0-10,0 0-2,0 0 1,0 0-1,0 0-5,0 0-5,0 0-6,0 0-2,-3-6-5,3 6-6,0 0-4,0 0-6,0 0-4,0 0-2,0 0-2,0 0 1,9 21-6,-4-5-2,2-2 5,0 7-4,3 4 2,4-5 1,-3 10-5,7 5 5,-3-8-1,4 6 0,-8-7-2,7 4 3,-2-4 2,3 0 9,-5-4 1,2 0-4,3 0-4,-4 1-1,4-2-4,-4-1 2,-1-4-1,-3-2-2,0 0 1,2 4 0,-2-6-1,0-1 0,-5 0-3,5 0-2,-5-4 1,2 5-3,-1-5 8,-4-1-8,5-3 1,-5 1 3,2 2 2,-4 0 14,-1-6 18,6 4 14,-1-3 13,-5-1-1,0 0-7,11-10-1,-3 3-5,5-7-6,1-7 5,-1-2-2,9-9-10,-2-2 0,1-5-5,-2-4-7,-3 1-6,3-8 5,-4 2-4,3-1-5,-4 2 0,3 5-3,1 3 5,-1 6-11,-6 6-2,5 2-26,-5 0-8,-3 10-20,3-1-32,-5 8-45,1 0-41,-3 5-44,3 1-27,-7 2-237,0 0-510,5 12 225</inkml:trace>
          <inkml:trace contextRef="#ctx0" brushRef="#br0" timeOffset="32868.7796">-10613 8823 32,'0'0'184,"-8"-4"-9,8 4-6,-3-6-7,-4 1-4,7 5-9,0 0-6,-6-5-4,6 5-6,0 0-11,-3-6-6,3 6-7,0 0-11,0 0-4,0 0-5,0 0-3,16-8-8,-8 5-7,3 3-8,3-6-6,6 5-4,-1-1-4,11-1-5,-1-3-12,2 5-4,0 1-2,2-2-1,9 0-4,-10 2 1,1 0 0,0 2-25,-3 0-26,-1 1-33,-1 1-48,-1-1-39,-6-3-58,-7 2-159,2 1-395,-4-3 176</inkml:trace>
          <inkml:trace contextRef="#ctx0" brushRef="#br0" timeOffset="33137.53">-10387 9156 135,'-5'4'205,"5"-4"0,0 0 1,0 0-11,0 0-12,0 0-3,0 0-10,0 0-8,0 0-13,0 0-11,0 0-14,0 0-17,0 0-6,0 0-12,0 0-10,0 0-9,28-7-6,-16 10-8,5-3-2,3 4-7,9-1-1,-1-2-6,7-1-3,8 6-4,-1-2-4,3-3-18,1-2-29,-1 1-50,-10 0-52,-3-3-55,1 0-59,-3-2-150,-11-2-415,-2 2 184</inkml:trace>
          <inkml:trace contextRef="#ctx0" brushRef="#br0" timeOffset="34081.6364">-8518 8309 17,'-15'-4'147,"5"4"-8,10 0-12,-24-2 7,10 2-5,-5 0-10,2 0-14,-1-1 2,-2 1-8,3-2 6,-4 2-4,2 2-14,0-1 1,3-1-2,-4 7-12,1-4-1,1 3-12,-1 2-1,4 7-3,-3-6-5,-2 8-5,5-5-7,4 6-3,-3 1-3,3 0 0,3-1-8,3-2 2,1 1-4,4 2 1,0-3-5,8 0-3,-2-4 4,8 2-4,2-6-1,0 1-4,9 0 1,0-1 4,-4-4-6,7 0 0,1-8-4,1 1 6,-8-2-3,5-7-1,-5-2-2,-8 1 2,7-8-2,-7 0 3,0-3-6,-4-2 2,-4-2-2,2-9 2,-7 7 7,4-1 13,-3-8-7,-2 12 10,-2-3 3,2 4-1,-5 1-1,5 8-5,-1-5 5,-1 2 22,1 6 7,-3 0-9,3-2-6,-4-2-1,5 4-8,-1-1-4,-3 3-2,4 0 3,0 1-2,-3-1-1,3 3 9,-1 1-14,1-2 0,-2 3 0,2 0-1,-3-1 7,6 0 0,-3 0-4,0 8-5,-3-7-3,3 7-5,0 0-5,0 0 5,0 0-3,0 0-2,6 23-2,1-9 5,-6 5-6,9 9 1,-6 10 0,9 3-3,-7-1 3,5-2 1,-3 8 0,2-1-3,-4-3 4,2 2-1,-3-3-9,1 1-30,-1-2-35,0-11-35,-4 0-52,2 1-55,4-5-55,-6-5-192,6-7-494,-1 0 219</inkml:trace>
          <inkml:trace contextRef="#ctx0" brushRef="#br0" timeOffset="36260.8139">-8192 8405 42,'0'0'73,"0"0"1,0 0-11,0 0 5,0 0-4,0 0-8,0 0 5,0 0 6,0 0 1,-13-7 6,13 7-1,0 0-4,0 0 2,-1-11-7,-2 7 2,3 4-4,0-6 4,0 6 1,0-11-1,0 11-3,0-8-6,0 1-5,0 7-5,0-9 5,3 2 8,-2 0 4,-1 3-2,0 4-3,2-5-6,-2 5-8,0 0-5,0 0-9,0 0 0,0 0-4,16 8 0,-12 0-1,4 8 6,0-1-1,0 2 1,2 6-5,1 0 2,1-2-6,-5 5 4,5-6-1,-2 4 0,2-2 6,1 0-5,-3-7-3,1 1-1,-2-3-3,1 2-1,4-4 5,-5-4 3,-2 2-4,1-1 7,-2-1 1,-1-4 2,-2 6 12,3-7 10,-6-2 4,11 4-11,-11-4-1,8-11-4,2 6 1,-4-2-3,-3-3-8,3-5-3,-1-5 2,5 4-9,-1-9 3,5-1-5,4-9-2,-1-2-3,2-1-2,3-2-6,-1 3-7,-1 3-8,1 0 1,-2 8-7,-5 2-12,2 2-13,-4 7-7,3-1-18,-9 2-28,5-1-47,-6 5-41,1 7-55,0-2-173,-2-3-442,-3 5 196</inkml:trace>
        </inkml:traceGroup>
        <inkml:traceGroup>
          <inkml:annotationXML>
            <emma:emma xmlns:emma="http://www.w3.org/2003/04/emma" version="1.0">
              <emma:interpretation id="{187152CE-74A4-4A9C-9AD1-E36714C7A6AE}" emma:medium="tactile" emma:mode="ink">
                <msink:context xmlns:msink="http://schemas.microsoft.com/ink/2010/main" type="inkWord" rotatedBoundingBox="12538,15115 13308,15240 13250,15597 12480,15472"/>
              </emma:interpretation>
              <emma:one-of disjunction-type="recognition" id="oneOf7">
                <emma:interpretation id="interp35" emma:lang="en-IN" emma:confidence="0">
                  <emma:literal>=</emma:literal>
                </emma:interpretation>
                <emma:interpretation id="interp36" emma:lang="en-IN" emma:confidence="0">
                  <emma:literal>#</emma:literal>
                </emma:interpretation>
                <emma:interpretation id="interp37" emma:lang="en-IN" emma:confidence="0">
                  <emma:literal>t</emma:literal>
                </emma:interpretation>
                <emma:interpretation id="interp38" emma:lang="en-IN" emma:confidence="0">
                  <emma:literal>¥</emma:literal>
                </emma:interpretation>
                <emma:interpretation id="interp39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43152.7977">-6051 8717 149,'0'0'169,"0"0"-6,0 0-8,0 0-4,0 0-10,0 0-9,0 0-7,0 0-10,0 0-5,0 0-11,0-8-10,0 8-5,0 0-12,0 0-7,0 0-4,0 0-5,0 0-8,0 0 6,0 0 4,0 0-2,29 0-1,-12 0-6,4 0 2,10-4-4,1 3-1,0-2-8,10 2-2,4 1 0,-3-2-2,-1 2-5,3 2-5,-3-1-2,-7 2-2,8-2-5,1-1-16,-14 4-23,0-1-23,-3 1-38,-6-2-37,-1-2-46,1 5-49,-10-3-115,-2 0-360,-4 2 160</inkml:trace>
          <inkml:trace contextRef="#ctx0" brushRef="#br0" timeOffset="43509.0656">-5746 8979 47,'-12'0'183,"12"0"-8,0 0-10,-19 1-9,9-1-13,10 0-18,-17 0-10,12 2-10,5-2-13,-12 1-4,5 2-12,7-3-3,-6 8-12,6-8-2,-3 3 0,3-3-2,0 7 5,0-7 9,9 5-7,1-2-5,1-2-2,8 2-4,4 3-7,6-3-4,-2-1-3,4-1-3,3 1-3,0 0-4,9-2-4,-10 0 5,-1 0-25,-1-2-21,-1 0-18,-9 2-31,0-1-26,-1-3-27,-3 1-34,1-1-17,-7 0-129,5 0-323,-8 0 144</inkml:trace>
        </inkml:traceGroup>
        <inkml:traceGroup>
          <inkml:annotationXML>
            <emma:emma xmlns:emma="http://www.w3.org/2003/04/emma" version="1.0">
              <emma:interpretation id="{186F1FA4-3D72-4259-A3A3-C2C1A063B544}" emma:medium="tactile" emma:mode="ink">
                <msink:context xmlns:msink="http://schemas.microsoft.com/ink/2010/main" type="inkWord" rotatedBoundingBox="14574,14468 15185,14434 15228,15213 14617,15246"/>
              </emma:interpretation>
              <emma:one-of disjunction-type="recognition" id="oneOf8">
                <emma:interpretation id="interp40" emma:lang="en-IN" emma:confidence="0">
                  <emma:literal>8</emma:literal>
                </emma:interpretation>
                <emma:interpretation id="interp41" emma:lang="en-IN" emma:confidence="0">
                  <emma:literal>9</emma:literal>
                </emma:interpretation>
                <emma:interpretation id="interp42" emma:lang="en-IN" emma:confidence="0">
                  <emma:literal>g</emma:literal>
                </emma:interpretation>
                <emma:interpretation id="interp43" emma:lang="en-IN" emma:confidence="0">
                  <emma:literal>%</emma:literal>
                </emma:interpretation>
                <emma:interpretation id="interp44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47693.8456">-3647 8010 45,'0'0'116,"0"0"-7,3-5-8,-3 5-2,4-3 1,-4 3-8,0 0 1,1-6-3,-1 6-9,0 0-5,0 0-4,-1-10-10,1 10 1,-7-6-7,7 6-7,-3-4-5,3 4 6,-5-6-11,2 2 7,3 4-5,0 0-6,-9-7 3,9 7-9,-5-1 2,5 1-11,-10-6-2,10 6 6,-14 0-5,14 0 0,-17 0 1,9 0-1,8 0 1,-24-1 8,15 2-11,-4-1 3,0 0 2,-1 1-6,-2 4-4,1-3 5,0 3 0,1-1-1,-3 0-3,6-1-1,-7 5 0,4-4-7,3 4 4,-3-1 0,4 2-7,2 3 4,1-4 0,-3 5 0,5 0-2,-1 1 2,3 1-2,0-6 0,3 7-2,3-3 3,0 1 3,3-2 0,-1-1-2,6 2 0,3-5-4,5 8 2,-3-8 1,9 2-5,-4-2 5,4 1-2,1 0 1,0 1-2,-8-3-1,6 0 0,-6-2 0,0 6 4,-1-4-4,-3 1 0,1 3-1,2-1 0,-6 3-2,5-1 3,-11 2-4,7 4 5,-4-7-4,0 7-1,-2-1 3,2-1 3,-3 0 3,1 0-1,1 0-2,-4-1 3,6 1-4,-4-4-1,0 4 2,1-3 1,-3-3 1,2-2 0,0-1-3,-2 5-2,2-6 3,-2 1 0,0-1 5,-1 0-6,-2 1 7,0 0 7,0-3 6,0-4 7,-7 15 0,6-10-3,-6 2-1,1-4 5,-2 6-6,-3-3 2,-3-3-2,0 4 1,-1-2 0,0 1 0,-4-1-1,-2 2-1,-7-3-4,2 0-2,6-3 0,-2 4-4,1-4-1,1-1 3,1 3 1,1-3 4,1 0 11,1-3 2,3 2 1,6-2 4,-1 1-3,0 0 6,0-3-1,3-2-5,-1 1-1,-1-1 0,1 0-5,5 0-2,-4 0 0,5-3-6,0 3-1,-2-3-4,4 1 4,-2 0-4,0-3-6,0 0 3,6-1 2,-6 0-7,0-3 2,5 3-2,-2-1 8,2-1-10,-4 3 0,6-4-1,-3 2-2,0 0 2,0 0-1,1-2 0,-2 2-1,2 0 2,1 2-1,-3 0-2,2 5 1,2-4 0,-3 2 3,1 1-1,1 1-3,2 0-1,0-3 4,5 2-4,1-1 8,0-1-5,5 3-1,2-2 0,-5-3 0,7 2 6,4-4-8,-5 5 1,2-6-2,0-1 0,3 3 9,-5-1-7,0 0-5,-2-7 4,1 3 1,-2-2-2,-5 7 0,-3-2 1,2 0 1,-2 4-1,-2-5-1,1 2 3,-5 6-2,-1-3 0,-2 4-5,1 0 5,-3-4-11,0 7-18,-5-3-27,1 3-27,-1-1-43,-5 3-37,2-3-43,8 5-52,-22 7-165,10-2-455,1-1 202</inkml:trace>
        </inkml:traceGroup>
      </inkml:traceGroup>
    </inkml:traceGroup>
    <inkml:traceGroup>
      <inkml:annotationXML>
        <emma:emma xmlns:emma="http://www.w3.org/2003/04/emma" version="1.0">
          <emma:interpretation id="{E832F587-D99D-4861-9031-B06DB889E203}" emma:medium="tactile" emma:mode="ink">
            <msink:context xmlns:msink="http://schemas.microsoft.com/ink/2010/main" type="paragraph" rotatedBoundingBox="8356,14844 16891,15812 16740,17146 8204,161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221B989-EC65-4A82-AA2F-7B980BB7EEAB}" emma:medium="tactile" emma:mode="ink">
              <msink:context xmlns:msink="http://schemas.microsoft.com/ink/2010/main" type="inkBullet" rotatedBoundingBox="8304,15296 8635,15334 8598,15654 8268,15616"/>
            </emma:interpretation>
            <emma:one-of disjunction-type="recognition" id="oneOf9">
              <emma:interpretation id="interp45" emma:lang="en-IN" emma:confidence="0">
                <emma:literal>•</emma:literal>
              </emma:interpretation>
            </emma:one-of>
          </emma:emma>
        </inkml:annotationXML>
        <inkml:trace contextRef="#ctx0" brushRef="#br0" timeOffset="40320.5892">-10138 8876 63,'-6'-1'127,"6"1"-4,-9-7-9,9 7 2,-11-4-13,6 1 9,5 3-7,-8-4-12,8 4-10,-6-3-13,6 3-7,0 0-4,0 0-12,-8 10 1,6-5-6,-3 2 4,4 4-10,-2-2-3,-4 4-1,4 0-8,0 4 5,-2-3 0,4 4-1,-4-3-8,3 0 3,2-3 1,0 3-5,-3-4-5,6 1 3,-1-3-5,1-2 2,-1 2-3,2-1 3,0-2-8,4-3 8,-2 1-4,5-3 2,-2 1 0,4-5-3,-4-1-2,4 1 1,1-3-2,-1-6-1,-5 5 0,5-6 0,-7 0-3,3-3 4,-4-1 0,-3 5-4,-1-3 1,4 0 9,-10 3-1,5 1 16,-1 3 5,-1-2-5,-3 3-3,4 0 0,-7-1 0,2 1-1,-6 3 0,3 1 3,1 2-3,-3-3-9,11 4 9,-21 4 1,12-3-5,-5 5 0,3-3 3,0 6-3,1 2 2,1-1-3,-1 5-1,1-1-5,1 2 0,5-1 1,0 0-3,1 4 3,7-4-4,-1 2 1,6-4 0,-1 1 0,4 0-3,3-2 1,0-1-5,4-3 6,5-2-6,2-1 2,2-3-1,-9-2-3,-1-2-3,2-3 2,-4-2 3,-3-8-1,-4 4-1,1-8 1,-5-6 2,-6 7-4,0-8 2,0 3 8,-6 4 8,-3-2 6,4 1-4,-5 6 12,-1-4-8,-1 4 3,-3 3-1,1 3 3,-2-3-5,2 6 0,-3-2-4,2 5 3,3 2-9,-4 2-2,2 5-4,1-2 1,2 8-1,2-6-2,1 9 0,1-5 0,4 4 0,3-1-2,-1 1 1,2 3 0,1-2-1,3 1-4,-2 0 5,3-1-4,2 0 1,0-1 0,1 0 0,1-4 0,-4-2 1,4-2-4,-1 0 2,-1-3 0,0-1 4,5-3-3,-13 0-5,20-7 1,-12 0 5,0-1-1,0-4 0,1-1 2,-6-3-2,4-1 0,-1-7 7,-4-2-10,-2 10-1,3-2 2,-6-3 1,1 3-1,2 3 3,-6-3-4,1 5 4,0-1-2,1 2-2,-3 4-4,-1 0 0,2 6 4,-7-1-3,4 0 0,9 3 1,-27 8-2,8 1 2,-2 6 1,-1 1-1,3-1 2,0 3-1,5 0-1,-2-7 0,7 7 2,-1-2-2,-1-1 1,2-1-4,4 1 1,2-3 3,3 0 1,3-3-2,2 1 4,1-2-1,8 0-1,4-1-2,2-3-5,7-3-10,2 2-8,-1-6 4,-1-1-5,1-4 7,-7 1 0,-5-1 5,3-3 2,-11-3 2,4-2-6,-4 1 7,-1-2 3,-6 2 1,-1-1 1,-1-2 3,-3 4 1,-2-1 5,-3 3 1,1-1 0,0 1 1,-6 5-3,1 2 5,-1-3 0,-1 2-3,-2 4 2,1 0-1,0 4-4,2-1 1,2 4-7,2-4 10,-1 6-5,3 0-4,0 0 4,2 6 1,1 3-4,2-6 3,3 10 1,2-3-3,2-1 2,3 1 1,1 0-3,3 1-1,3 3 2,-2-8 3,6 1-1,-2-3 0,-2 1-2,0 0-3,5-3 2,-5-4 0,-4-1-1,2-2 2,-4-2 3,5-2 0,-13 2-2,11-11 2,-8 2-2,-3-1-1,3-4 3,-6-3-3,0-1 1,0-1 3,1 1-2,-4-1 5,0 5 7,4 0 6,-4 1 0,1 7-3,0-2-1,1 1-2,-3-4-2,-1 7-1,2 1-4,-2-2-4,-3 5-18,11 0-14,-21 5-21,12 1-29,-4 2-48,4 0-65,-2 2-210,4-3-436,4 5 193</inkml:trace>
      </inkml:traceGroup>
      <inkml:traceGroup>
        <inkml:annotationXML>
          <emma:emma xmlns:emma="http://www.w3.org/2003/04/emma" version="1.0">
            <emma:interpretation id="{1B0207DF-585A-4254-9634-686BA91EBFF4}" emma:medium="tactile" emma:mode="ink">
              <msink:context xmlns:msink="http://schemas.microsoft.com/ink/2010/main" type="line" rotatedBoundingBox="9820,15010 16891,15812 16740,17146 9669,16344"/>
            </emma:interpretation>
          </emma:emma>
        </inkml:annotationXML>
        <inkml:traceGroup>
          <inkml:annotationXML>
            <emma:emma xmlns:emma="http://www.w3.org/2003/04/emma" version="1.0">
              <emma:interpretation id="{05809A0B-3711-47D3-AB42-A668FFC70220}" emma:medium="tactile" emma:mode="ink">
                <msink:context xmlns:msink="http://schemas.microsoft.com/ink/2010/main" type="inkWord" rotatedBoundingBox="9786,15308 11498,15503 11380,16538 9669,16344"/>
              </emma:interpretation>
              <emma:one-of disjunction-type="recognition" id="oneOf10">
                <emma:interpretation id="interp46" emma:lang="en-IN" emma:confidence="0">
                  <emma:literal>as</emma:literal>
                </emma:interpretation>
                <emma:interpretation id="interp47" emma:lang="en-IN" emma:confidence="0">
                  <emma:literal>Has</emma:literal>
                </emma:interpretation>
                <emma:interpretation id="interp48" emma:lang="en-IN" emma:confidence="0">
                  <emma:literal>its</emma:literal>
                </emma:interpretation>
                <emma:interpretation id="interp49" emma:lang="en-IN" emma:confidence="0">
                  <emma:literal>a,</emma:literal>
                </emma:interpretation>
                <emma:interpretation id="interp50" emma:lang="en-IN" emma:confidence="0">
                  <emma:literal>Was</emma:literal>
                </emma:interpretation>
              </emma:one-of>
            </emma:emma>
          </inkml:annotationXML>
          <inkml:trace contextRef="#ctx0" brushRef="#br0" timeOffset="36840.6047">-8807 9035 104,'0'0'146,"0"0"1,0 0-12,-6-3-6,6 3-16,0 0-13,0 0 2,0 0-8,0 0-3,0 0 0,0 0-1,0 0-6,0 0 1,25-4 0,-25 4-3,18 4 1,-6-2 0,7-2-4,3 1 1,11 2 1,-4-2-3,20 1-5,0 1 5,1-6 2,7 6-2,5-2-6,15-1-3,7-4 0,0 4-8,1-3-1,2 0-7,-1 2-2,2-3-7,-3-1 5,1 2-13,-1-3-1,-7 3-3,-18 2-5,17-2 1,-25 2-5,-4 1-2,-15 0-5,-3-2 2,-3 0-1,-10 2 0,-3 0-15,-3 0-5,-4 0-16,-7 0-18,11-5-27,-11 5-33,0 0-46,0 0-36,0 0-36,0 0-204,0 0-455,-29 10 202</inkml:trace>
          <inkml:trace contextRef="#ctx0" brushRef="#br0" timeOffset="37477.7147">-7830 9626 3,'-14'0'127,"6"-4"-4,-2 4-5,-2-1-2,-6 2 2,4-1 3,-5 4-6,-6-1-5,-5 2-1,1 1 0,2-1-6,-3 8-5,-1-5-2,1 6-4,1 0-7,1 3-8,3 1-3,2-1-13,3-1 2,-1 0-10,7-1-3,1 2-2,6-2-8,-1 1-4,5-1 0,-1-2-4,8-1-4,0-3 1,9 1-3,1-3-5,8-1 1,5-5-1,5-1-4,7-8-1,4-2-2,-4-3 1,-5 0-5,-6-1 2,1-1-2,-9-8-1,-1 1-1,5-14 3,-13 9 1,0-12 2,-8 3-3,3 6 9,-6-2 13,0 6 3,-1 0-4,-4-2 1,3 4 4,-1 7-2,-6 0 7,4-2-2,-1 5-2,3 0-3,-2 2 4,-1-1-1,6 6-3,0-1 4,0-3-9,0 6-2,0 2-5,0 3-2,3-7-4,-3 7-1,0 0-1,14 12 0,-6-3-2,4 5-2,3 6 6,-4 3-4,0 2 0,0-3 0,-3 7-5,0-2 3,-2-1-1,-1 4 0,-4-1-2,1-3-1,-1 3 2,3-1-10,-3 0-25,-1-4-15,2 0-37,-2-1-41,0-6-49,5-2-28,-4 1-46,1-8-173,4 1-449,3-2 198</inkml:trace>
          <inkml:trace contextRef="#ctx0" brushRef="#br0" timeOffset="37897.2485">-7187 9451 143,'0'-7'160,"2"2"-12,-2-2-14,1 2-16,1-3-12,-2 0 0,0 8 6,-2-7-5,2 7 2,2-7-3,-2 7 0,-3-8-8,3 8-9,0 0-12,-8-4-11,8 4 2,-19 4-8,6-3-5,-7 6-6,4 0-2,-3 0-5,-3 7-4,-2 0-5,2-1-3,3 4-2,5-3-3,4 2 0,-1 0-2,8 0-3,-3 1-3,1 2 0,10-1-1,-5-2-2,6 2-2,2 3 3,0-5-4,4-2 0,-2 1-3,6 0 1,4 3 2,-2-5-1,1 2-3,-5-4-1,5 2 0,-3-2 0,-4-2-1,-1 4-5,-1-6 10,-4 1-1,-1 3 13,-4 1 5,-1-5 2,-4 3-1,-3-1 5,-7 0-1,0 4 0,-3-6-4,-12 4-5,5-4 3,-1-2-7,-10 2-1,7-4-22,1-3-33,0-4-31,10-3-61,1-2-55,5-4-221,5 0-437,7-12 195</inkml:trace>
        </inkml:traceGroup>
        <inkml:traceGroup>
          <inkml:annotationXML>
            <emma:emma xmlns:emma="http://www.w3.org/2003/04/emma" version="1.0">
              <emma:interpretation id="{CB6DC972-5907-4A77-B017-5F18017D5A5D}" emma:medium="tactile" emma:mode="ink">
                <msink:context xmlns:msink="http://schemas.microsoft.com/ink/2010/main" type="inkWord" rotatedBoundingBox="14269,15515 16891,15812 16744,17110 14122,16812"/>
              </emma:interpretation>
              <emma:one-of disjunction-type="recognition" id="oneOf11">
                <emma:interpretation id="interp51" emma:lang="en-IN" emma:confidence="0">
                  <emma:literal>VI'</emma:literal>
                </emma:interpretation>
                <emma:interpretation id="interp52" emma:lang="en-IN" emma:confidence="0">
                  <emma:literal>Eth</emma:literal>
                </emma:interpretation>
                <emma:interpretation id="interp53" emma:lang="en-IN" emma:confidence="0">
                  <emma:literal>EH</emma:literal>
                </emma:interpretation>
                <emma:interpretation id="interp54" emma:lang="en-IN" emma:confidence="0">
                  <emma:literal>VI</emma:literal>
                </emma:interpretation>
                <emma:interpretation id="interp55" emma:lang="en-IN" emma:confidence="0">
                  <emma:literal>VIN</emma:literal>
                </emma:interpretation>
              </emma:one-of>
            </emma:emma>
          </inkml:annotationXML>
          <inkml:trace contextRef="#ctx0" brushRef="#br0" timeOffset="48776.5977">-4121 9278 50,'-8'-1'91,"8"1"-8,-19-2-10,10 0 2,-2 0 0,1-1 1,1 2 7,1-3-6,-2 2-11,10 2 5,-15-2 1,5-1-4,10 3 0,-14 0-9,6-2 1,8 2-6,-13-2 0,13 2-14,-14 0 2,14 0-8,-14 2 0,14-2-7,-16 2-5,10-2 5,6 0-8,-10 1-9,10-1 5,0 0 0,-8 4 1,8-4-10,0 0 8,0 0 12,18 12 13,-10-10-8,1 1-1,5-1 1,-3 1-5,7 1 0,-7-2-8,9 3 2,-2-3 0,-2-1-1,3 3 2,-2-1 17,2 0-1,-2-2-3,2 2-2,2-3 2,6 2-1,-2 0-7,3-2 9,7 0 4,8-2 2,9 2-4,-6-2 0,6-3-2,2 0 3,4 1 4,2 1 3,0-1-3,21-1 0,-4 2-7,-17-1 1,0 3-5,2-1 3,0-5-3,14 7-6,-13-1 9,17-2-3,-23 2 0,3 1-5,0-2 7,-1 4 5,1-2-5,-5 0-1,-1-2-3,-2 4-3,2-4 3,-8 2-5,-12 2-4,1-4 0,-6 2-6,-9 0 5,-4 0 4,-3-2 3,-2 2 1,-2-2-2,-9 2 2,16 0-4,-16 0-5,11 0-6,-11 0 2,0 0-1,0 0-24,3-3-20,-3 3-22,0 0-29,0 0-42,0 0-40,-36 3-44,26-1-53,-2-2-149,-1 0-443,-3 0 197</inkml:trace>
          <inkml:trace contextRef="#ctx0" brushRef="#br0" timeOffset="49445.8577">-4178 9786 143,'3'-8'156,"-3"8"-6,5-5-14,-5 5-1,6-3-17,-6 3-10,0 0-17,0 0-7,0 0-4,0 0 4,0 0 2,12 13-5,-6-8-5,2 4-2,3 1 11,-3 6-1,6 4 0,0 4-4,-1-8 1,1 12-8,-1-2-5,2 10-4,-5-8-5,7-3-2,-2 11-6,2 1-4,-3-11 1,0 4 0,-1-4-11,3 0 1,-2-3-5,3-2-3,-7-3-2,7 1-4,-7-1 0,-1-4-5,2-2 1,-3-2-2,0 1-2,-2-5 20,1 0 5,-2 1 14,-1-2 12,-4-5 16,5 7-1,-5-7 2,0 0-9,0 0-7,0 0-6,5-18-5,-5 11-4,0-1 6,1-10-17,1-1-5,-1 1-8,4-9 6,2-2-11,2-11-1,2 4-1,2-8-3,1 4-2,2-4-1,4 1-7,1 5 6,-1-1-21,6-1-9,-12 15 4,6 0-5,-1 3-13,0 6-16,-8 1-19,-3 4-26,-1 4-39,-1-1-47,-4 5-26,2-1-25,-4 4-37,0 0-179,0 0-479,-23 14 212</inkml:trace>
          <inkml:trace contextRef="#ctx0" brushRef="#br0" timeOffset="50066.8064">-3410 9654 118,'0'-10'107,"5"6"-5,-3-1-8,4 3-5,0-5-9,-1 3-4,1 1-9,2-1 6,-1 1-3,2 2-2,-1-2 1,0 2 3,4-3-3,-12 4 1,19-2-3,-6 2-6,1 0-9,-1 2 3,1-4-10,2 4-5,-2 3-1,4-1-3,-7-1-4,1 4-2,1 5-1,-4-2-2,1 4 5,-5-1 1,1 5-2,-1-1 1,-7 7 8,-3 0 4,-1 0 0,-3-2-2,-4 4 5,0-3 0,1-5 0,-3 4 1,0-2 2,0 0 1,3-4-1,2-2-8,-1-3-1,3 3-6,2-9-5,1 2-3,-4 0 0,9 0-6,-2-2 5,2-5 1,0 0 6,5 10 2,4-9-3,2 1 1,5-1-4,2-1-5,9-1 2,1 1-3,0-2-5,4 1 1,-4-2-3,4-2-13,-3-2-19,5-1-18,-5 6-38,1-3-24,3 2-55,0-3-43,-6 4-203,-6-3-430,-6 1 191</inkml:trace>
          <inkml:trace contextRef="#ctx0" brushRef="#br0" timeOffset="50485.0835">-2890 10129 148,'0'0'164,"0"0"-6,0 0-2,0 0-10,0 0-6,0 0-7,0 0-1,24-11-11,-11 11 0,2-4 2,4-5-4,2 7-12,-1-2-3,4 1-9,5 3-4,-4-9-4,5 7-11,-2-2-5,1 1-10,6 2-8,-4 2-1,-2-2-7,-1 1 3,2 1-10,0-2-1,0 2 0,0 1-11,3-1-4,-7-1-16,2 3-18,-4-6-15,-5 6-26,-2-2-20,-1-1-21,-8 0-24,3 0-42,-5-4-20,-6 4-154,0 0-361,0 0 160</inkml:trace>
          <inkml:trace contextRef="#ctx0" brushRef="#br0" timeOffset="50814.3168">-2580 9788 146,'0'0'146,"-6"-2"-7,6 2-9,0 0-1,0 0 3,-13 7 1,8-1 0,5-1-7,0 2-13,0 5 20,-4 2-4,-1 0-10,5 5-5,0 1 0,0 8-4,0-2 5,-2 3-12,4-1-5,-2 0-15,0 2 1,0 0-9,0 1-4,5-6-4,-5 1-11,0 2-1,4-3-8,-4-1-1,3 2-5,-1-7-5,-2-2-3,5 1-2,0-2-2,-4-1-12,2 1-23,2-3-36,-3-2-40,2-1-35,0-3-41,0-2-52,-2 0-210,3 1-455,-5-6 201</inkml:trace>
          <inkml:trace contextRef="#ctx0" brushRef="#br0" timeOffset="51274.6438">-1929 9746 107,'0'-8'151,"0"8"2,-3-7 5,3 7-4,0-7 4,0 7-2,0 0-5,0-9-16,0 9-9,0 0-14,0 0-13,0 0-10,0 0-6,0 0 3,0 0 0,6 22-1,-4-12-4,-2 5 6,5 6 9,-4-1-13,6 7 7,-6 1 2,5 10-10,-1 3-2,-2-3 0,4 2-6,-1-3-7,-3-8-2,-1 10-11,4-9-1,-3 0-8,0-3 0,2 0-6,6-3-4,-4 2-3,0 0-3,0-8-2,-1 1 3,-1-7-28,1 2-24,-3-3-28,-1-4-23,-1-2-35,-1-1-56,0-4-63,0 0-243,0 0-507,0 0 225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2:57.45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7505C1-7442-4879-BF2A-9BC204786E05}" emma:medium="tactile" emma:mode="ink">
          <msink:context xmlns:msink="http://schemas.microsoft.com/ink/2010/main" type="writingRegion" rotatedBoundingBox="3155,9227 31384,6801 31747,11017 3517,13443"/>
        </emma:interpretation>
      </emma:emma>
    </inkml:annotationXML>
    <inkml:traceGroup>
      <inkml:annotationXML>
        <emma:emma xmlns:emma="http://www.w3.org/2003/04/emma" version="1.0">
          <emma:interpretation id="{F71A4869-EA8D-4085-B2DF-21AB5ED44985}" emma:medium="tactile" emma:mode="ink">
            <msink:context xmlns:msink="http://schemas.microsoft.com/ink/2010/main" type="paragraph" rotatedBoundingBox="3162,9224 19327,8033 19523,10687 3358,11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DB8495-DF40-45C5-A2FF-4F65AD30B5C6}" emma:medium="tactile" emma:mode="ink">
              <msink:context xmlns:msink="http://schemas.microsoft.com/ink/2010/main" type="line" rotatedBoundingBox="3187,8972 11084,8802 11111,10067 3214,10237"/>
            </emma:interpretation>
          </emma:emma>
        </inkml:annotationXML>
        <inkml:traceGroup>
          <inkml:annotationXML>
            <emma:emma xmlns:emma="http://www.w3.org/2003/04/emma" version="1.0">
              <emma:interpretation id="{C75D24CA-3AC8-4857-ABB2-222A49DDF8E7}" emma:medium="tactile" emma:mode="ink">
                <msink:context xmlns:msink="http://schemas.microsoft.com/ink/2010/main" type="inkWord" rotatedBoundingBox="3192,9213 5287,9168 5304,9947 3209,9992"/>
              </emma:interpretation>
              <emma:one-of disjunction-type="recognition" id="oneOf0">
                <emma:interpretation id="interp0" emma:lang="en-IN" emma:confidence="0">
                  <emma:literal>since</emma:literal>
                </emma:interpretation>
                <emma:interpretation id="interp1" emma:lang="en-IN" emma:confidence="0">
                  <emma:literal>fine</emma:literal>
                </emma:interpretation>
                <emma:interpretation id="interp2" emma:lang="en-IN" emma:confidence="0">
                  <emma:literal>sine</emma:literal>
                </emma:interpretation>
                <emma:interpretation id="interp3" emma:lang="en-IN" emma:confidence="0">
                  <emma:literal>Sine</emma:literal>
                </emma:interpretation>
                <emma:interpretation id="interp4" emma:lang="en-IN" emma:confidence="0">
                  <emma:literal>Sime</emma:literal>
                </emma:interpretation>
              </emma:one-of>
            </emma:emma>
          </inkml:annotationXML>
          <inkml:trace contextRef="#ctx0" brushRef="#br0">-15369 3299 28,'0'0'143,"0"0"-4,0 0 1,0 0 1,0 0-9,0 0-5,0 0-5,0 0-2,0 0-5,0 0-9,0 0-8,22-11-4,-22 11-14,7-8-9,-6 1-3,6-1-6,1-1-8,-2 2-3,0-2-5,5-3-4,-1-6-3,-2 3-4,4-1-2,-1-9-5,2-1-2,1 1-4,-1-1-2,1 0-1,-1-4-4,2-7 1,-5 8-4,1 6 0,-1-4 3,-3-1-1,0 12 2,-1-3 13,-1 2-3,-2 1-1,0 2-7,-3 4 1,0-3 1,2 4-6,-4-2-3,2 4 1,-3 0 0,0-2-6,-4 3-1,0 1 1,-1 1-3,-5 2-2,-1-3 0,-4 4 3,3 1-1,-4 1-2,0 4-4,-2-3 1,4-2-4,3 8 0,2-4 3,0 8-2,4-3-1,2 7-2,6-1 4,0 5-2,8 4 6,-2-5-2,6 8 1,6-3-1,1-1 2,5 9-3,-2-6 3,-2-4 0,9 8 0,-2-2 1,-7-5 1,1-3-2,-6-2 1,3 5 0,-10-7 0,4 1 2,-4 0-3,0-1 3,-2 2 0,1-3 2,-2 3 3,-9 0 1,3-2 11,-6 1-1,-5-2 1,2 3 1,-7 2 1,0-2 1,-2 0 1,-2-3-4,5 0-2,-3-7 1,3 4-5,1 1 0,-3-7-1,4 0-4,1 1-12,6-4-12,-1 2-11,-2-3-26,10-2-43,-14-2-14,14 2-22,-6-13-28,6 3-42,0-5-126,6-4-355,2-6 157</inkml:trace>
          <inkml:trace contextRef="#ctx0" brushRef="#br0" timeOffset="292.0223">-14996 3037 149,'0'0'163,"0"0"3,0 13 8,-3-6-21,3 1-15,0 0 10,-3 3-9,3 2-7,0 0-9,0 2-6,0 0-14,0 3-9,0 0-8,0-2-11,0 2 0,0 3-12,3-2-2,-3 0-4,0 0-10,0-2 2,0-2-17,-3 3-34,3-4-26,0-4-22,0 4-37,0-7-35,-2 1-36,-2 0-159,4-3-342,0-5 152</inkml:trace>
          <inkml:trace contextRef="#ctx0" brushRef="#br0" timeOffset="562.2137">-14967 2851 1,'0'0'70,"0"0"-36,0 0-52,0 0-19,0 0 9</inkml:trace>
          <inkml:trace contextRef="#ctx0" brushRef="#br0" timeOffset="1289.6324">-14776 3095 104,'5'-5'202,"-5"5"-25,0 0-19,0 0-19,0 0-7,0 0-11,9 8-8,-3-3-6,1 2-15,-1 0-1,-4 4-10,4-2-6,0 1-10,1 2 4,1 1-9,-7 2-2,5 0-5,1-1-4,-6 3-5,4-1-7,-3 0-1,1-5-1,0 7-3,-3-6-6,0 2 4,0 0-9,2-5 2,2 0 0,-4-1-2,0-1-1,0-2 2,0-5 7,2 6 2,-2-6 0,0 0-3,19-10-5,-11 3-1,6-4-2,-5-5-2,9-5-1,-4 0-1,0 1-2,-4 2 0,-2 0-2,3 3 5,-2 0 0,-1-2 5,-2 4 3,-1 2-4,-2 2-1,1 0 0,-1 1-1,1 4-1,-4-3-5,4 2-4,0 2-3,-4 3 1,7-8 3,-7 8-6,0 0-2,14 2 3,-14-2-4,13 11 2,1-4 2,-5-2-12,4 1 3,1 2 4,-4-1-3,7 4 1,-1-1 1,1-2 0,4 1-5,-1-2-7,-2 0-7,1 4 3,0-3 1,0-6 3,-5 2-2,2-3 4,-4 3 5,-2-8-1,2 3 3,-2-3 2,-4 1-2,0-4 4,1-1 10,-6 1 2,3-3 0,-4 1 16,0 1 6,-4-1 4,3 0-4,-6 2-3,1 2 2,3-5 0,-5 6-5,3-3 11,-1 2-3,3 2 1,3 3 0,-10-8-6,7 5-6,3 3-7,-6-5 8,6 5-8,0 0-4,0 0 0,0 0-5,0 19 4,5-10-4,-2 2 3,3 0-3,0 4-2,4 0-6,3 3-10,6 1-2,-2 0-6,8 2-7,-1-6-16,3 1 0,0-3-2,1-3-6,4 0 5,-2-4 2,-2-3-4,1-3 12,-9-2 2,2-3 1,-4-2 6,-1-1 0,-3-3 2,0-3 6,2-11 1,-3 3 6,-5-8 4,0 4 1,3-9 0,-8 14 18,2-4-1,1-1 6,-6 0 5,0 7 0,0 4 6,2-2 23,-2 4-5,3 4 0,-3 0 0,3 0-2,-6 2-5,3 1-5,0 6-9,-3-8-2,3 8-4,0 0-1,0 0-3,-8 19 0,3-4-4,2 5-1,-4 1 5,-4 5-6,4 4-4,-1-2 3,0 10-3,0-9-2,-2 1 3,6 8 0,0-10-5,4-2 4,0-1-1,4-1-3,-1-6 4,5-3-5,3 3-6,3-6-10,6-2-6,1-5-29,9-5-25,17-3-42,6-6-42,4-10-55,26-7-255,-1-6-506,-4-5 225</inkml:trace>
        </inkml:traceGroup>
        <inkml:traceGroup>
          <inkml:annotationXML>
            <emma:emma xmlns:emma="http://www.w3.org/2003/04/emma" version="1.0">
              <emma:interpretation id="{C4DBBE92-C40E-4528-BB81-8C9EED5E583D}" emma:medium="tactile" emma:mode="ink">
                <msink:context xmlns:msink="http://schemas.microsoft.com/ink/2010/main" type="inkWord" rotatedBoundingBox="6683,9680 8307,9645 8318,10127 6694,10162"/>
              </emma:interpretation>
              <emma:one-of disjunction-type="recognition" id="oneOf1">
                <emma:interpretation id="interp5" emma:lang="en-IN" emma:confidence="0">
                  <emma:literal>at</emma:literal>
                </emma:interpretation>
                <emma:interpretation id="interp6" emma:lang="en-IN" emma:confidence="0">
                  <emma:literal>as</emma:literal>
                </emma:interpretation>
                <emma:interpretation id="interp7" emma:lang="en-IN" emma:confidence="0">
                  <emma:literal>a.</emma:literal>
                </emma:interpretation>
                <emma:interpretation id="interp8" emma:lang="en-IN" emma:confidence="0">
                  <emma:literal>a</emma:literal>
                </emma:interpretation>
                <emma:interpretation id="interp9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2232.1998">-11484 3191 157,'-5'-4'164,"5"4"-10,-17-7 1,7 3-5,-2 0-15,2 4-7,-1-2-4,-6 2-6,6 0-10,-5 2-7,-1 5-7,1-2-8,-8 3-1,0 8-3,1 5-1,-3-1-4,1 7-5,-2 3-7,5 2-2,3-8-7,-1 9-3,4-7-7,3 0-3,7-2-5,-1 0-3,3 1-8,4-3 1,0-6 0,3 1-2,2-1 1,2 2-5,6-5-3,1 0-1,7-6 0,3 1-1,-2-3-4,5-5-3,-1-1-4,3-6 1,-2 0-4,-7 0 3,-5-4-3,2-4 6,2-5-4,-10 3 0,-1-7 0,-1-5-5,-4 7 9,0-1 14,-3 1-1,0 4 12,-3 2-2,3-1 0,-3 1 7,-4 2 0,3 3 4,4 3 0,-4-1-1,4 2-5,-3 4-4,3 3-5,0-11-7,0 11 1,0 0-2,0 0-5,0 0-1,14 21-1,-7-10 3,2 4 1,1 1 8,1 0-12,5 5 1,-2-2-4,0 5-3,0-3 3,0-1-3,1-3 2,-3 1-2,-1-1-10,4-5-18,-6 3-16,1-2-27,5 0-39,-7 0-43,7-2-46,-1-4-56,3-1-195,4-6-479,-1 0 212</inkml:trace>
          <inkml:trace contextRef="#ctx0" brushRef="#br0" timeOffset="2943.7031">-10898 3575 105,'0'0'187,"-8"4"-6,8-4-7,-9 4-8,7 0-8,2-4-6,0 0-8,-9 4-4,9-4 5,0 0 10,14 8-10,-8-2-7,5-5-8,10 0-9,4 4-1,5-4-6,3-1-6,12 2-9,-12-2-3,13 0-11,-5 0-9,2 0-5,-2 0-3,1 1-8,-9 0-5,2-1-7,-5 3-6,3-1-6,-7-1-4,-6-1-6,-2 0-27,-4 0-17,-5 0-27,-1 0-25,-8 0-20,13-1-42,-13 1-46,0 0-47,0 0-212,0 0-472,0 0 209</inkml:trace>
          <inkml:trace contextRef="#ctx0" brushRef="#br0" timeOffset="2645.4908">-10858 3315 46,'0'0'215,"0"0"-9,0 0-4,0 0-12,-8 3-4,8-3-10,0 0-8,0 0-10,0 0-14,0 0-12,0 0-11,0 0-10,0 0-15,0 0-10,0 0-7,0 0-10,33-6-4,-6 6-7,5-4-5,1 2-5,14 1-5,-15-3-7,10 2-21,-8 1-23,-1-2-21,-2 2-33,3-5-25,-8 6-26,-3-1-46,-4-4-44,-2 3-138,-1-2-368,-7 3 163</inkml:trace>
        </inkml:traceGroup>
        <inkml:traceGroup>
          <inkml:annotationXML>
            <emma:emma xmlns:emma="http://www.w3.org/2003/04/emma" version="1.0">
              <emma:interpretation id="{83866B2A-414E-4914-BEBD-209ABA0CF1AE}" emma:medium="tactile" emma:mode="ink">
                <msink:context xmlns:msink="http://schemas.microsoft.com/ink/2010/main" type="inkWord" rotatedBoundingBox="9649,8832 11084,8802 11107,9912 9673,9943"/>
              </emma:interpretation>
              <emma:one-of disjunction-type="recognition" id="oneOf2">
                <emma:interpretation id="interp10" emma:lang="en-IN" emma:confidence="0">
                  <emma:literal>dv</emma:literal>
                </emma:interpretation>
                <emma:interpretation id="interp11" emma:lang="en-IN" emma:confidence="0">
                  <emma:literal>dr</emma:literal>
                </emma:interpretation>
                <emma:interpretation id="interp12" emma:lang="en-IN" emma:confidence="0">
                  <emma:literal>du</emma:literal>
                </emma:interpretation>
                <emma:interpretation id="interp13" emma:lang="en-IN" emma:confidence="0">
                  <emma:literal>dry</emma:literal>
                </emma:interpretation>
                <emma:interpretation id="interp14" emma:lang="en-IN" emma:confidence="0">
                  <emma:literal>dV</emma:literal>
                </emma:interpretation>
              </emma:one-of>
            </emma:emma>
          </inkml:annotationXML>
          <inkml:trace contextRef="#ctx0" brushRef="#br0" timeOffset="3936.0356">-8374 2905 18,'0'0'154,"-8"-4"-22,8 4 5,-11-3-1,3 1-1,0 0 0,2-3-11,-7 1-6,-2 4 1,-1-1-6,-3-1-11,0 4-2,-2-2 1,2 1-6,-11 2-3,5 5-3,-3-3-7,2 4-5,0-1-2,0 3-5,-2 4-4,2 2-8,3 2-2,-3 2-5,4 3-11,2-3-4,1 3-4,5-3-3,-1 1-3,6 1-1,4-5-1,4-2-3,2 1-3,4-1-1,-2-2 1,10 2 0,4-1-2,-1-6-3,8 3 1,2-1-2,3-3-2,3-1-7,-2-4-3,3-2-3,-8-1-1,2-4 3,-8-3-1,6-1-1,-6 0 1,-5-7 0,1 5 3,-3-6 2,1-5-1,-8 6-5,4-7-1,-4 0 3,-2-6 0,0 1-1,2 0-1,0-14 2,-4 14 4,1-1 3,-1-1 7,4-10 2,1-1 2,1 3 1,1 0 7,-5 8 8,6-3-6,-4-6 9,5 8 3,-7 1 5,1-1 1,3 1 7,-6 3 3,4 0 0,-5 0 9,0 3-5,2 2 8,-2 2-4,-2 1-5,2 3 1,-5 0-2,5 1 11,-1 2 1,1 4 1,-5-3-7,5 4-7,-2 4-8,1-5-6,1 8-10,0 0-2,-5-4-3,5 4-4,0 0-8,-14 19 3,8-5-4,-1 1 3,-1 11-6,2 3-3,-2 9 0,2 7 2,6 1-3,0-1 1,1 3 4,6-3-5,-3 5-3,3 0 19,2-7-14,2 3-15,4 1-25,-8-9 4,6 2-36,-5-9-31,3 1-26,0-6-32,2-3-40,-2 0-42,0-7-41,-2-4-258,-1-1-578,5-5 257</inkml:trace>
          <inkml:trace contextRef="#ctx0" brushRef="#br0" timeOffset="4426.2299">-8029 2855 158,'0'0'191,"0"0"-11,0 0-15,0 0-15,0 0-12,0 0-8,0 0-12,0 0-17,0 0 10,0 13-5,3-8-4,2 4 13,-2 3 1,9 2-9,-7 3-4,2-1-8,-1 3-4,2 5 2,-2-2 0,2 4 1,-2-4-5,-1 4 1,5 4-11,-4-4-11,2-1-3,-2 5-9,4-4 0,-1 4-2,2-8-6,-1 7-7,2-7 5,-1-4-12,-3 1 0,3-7 9,-1 4-16,-6-9 1,6 3 6,-5-1 14,-1-4 8,4-5-3,-8 0 1,0 0-2,18-12-9,-14-4-5,8 3 24,0-10-21,-7-4-10,11-10 0,-2-4-5,0 0-2,-3 0-3,3-4-3,-3 2 0,7-2-4,-4 0 1,5 11 0,-3-2-7,-3 8 2,-2 5-4,3-1 0,-5 10-3,1-5-22,1 5-6,-2-3-12,-2 9-21,-1-8-32,0 7-39,2 3-46,-3-1-47,1 0-47,-3 1-251,2 1-563,-5 5 249</inkml:trace>
        </inkml:traceGroup>
      </inkml:traceGroup>
      <inkml:traceGroup>
        <inkml:annotationXML>
          <emma:emma xmlns:emma="http://www.w3.org/2003/04/emma" version="1.0">
            <emma:interpretation id="{C93E06B1-5F4A-4CB7-AE38-601D049B782E}" emma:medium="tactile" emma:mode="ink">
              <msink:context xmlns:msink="http://schemas.microsoft.com/ink/2010/main" type="line" rotatedBoundingBox="9684,9535 19385,8820 19523,10687 9822,11402"/>
            </emma:interpretation>
          </emma:emma>
        </inkml:annotationXML>
        <inkml:traceGroup>
          <inkml:annotationXML>
            <emma:emma xmlns:emma="http://www.w3.org/2003/04/emma" version="1.0">
              <emma:interpretation id="{6F87D9EE-3E17-4289-B783-BD2FCFBEAF4E}" emma:medium="tactile" emma:mode="ink">
                <msink:context xmlns:msink="http://schemas.microsoft.com/ink/2010/main" type="inkWord" rotatedBoundingBox="9684,9535 19385,8820 19523,10687 9822,11402"/>
              </emma:interpretation>
              <emma:one-of disjunction-type="recognition" id="oneOf3">
                <emma:interpretation id="interp15" emma:lang="en-IN" emma:confidence="0">
                  <emma:literal>at-druids</emma:literal>
                </emma:interpretation>
                <emma:interpretation id="interp16" emma:lang="en-IN" emma:confidence="0">
                  <emma:literal>ate-druids</emma:literal>
                </emma:interpretation>
                <emma:interpretation id="interp17" emma:lang="en-IN" emma:confidence="0">
                  <emma:literal>at-droids</emma:literal>
                </emma:interpretation>
                <emma:interpretation id="interp18" emma:lang="en-IN" emma:confidence="0">
                  <emma:literal>ate-droids</emma:literal>
                </emma:interpretation>
                <emma:interpretation id="interp19" emma:lang="en-IN" emma:confidence="0">
                  <emma:literal>att.-druids</emma:literal>
                </emma:interpretation>
              </emma:one-of>
            </emma:emma>
          </inkml:annotationXML>
          <inkml:trace contextRef="#ctx0" brushRef="#br0" timeOffset="6496.369">-8213 4295 14,'0'0'187,"-9"-9"-11,6 5-1,-8 0-9,6 1-17,-5-1-9,6 0-7,-7-3-7,1 3-7,-4-1-1,3 2-2,-3-1-4,-4 1-10,-2 3-4,-9 3-3,1 1-6,-4 1-2,4 2-9,-5 2 1,4 4-14,1-2-9,6 1-7,-2 4-4,0 1-1,5-1-4,5-2-4,1 0-3,7 0-4,4 2-6,-1-4-1,6 2 0,4 4 3,1-8-7,6 2 2,3 0-3,1-3 1,10 2-6,2-4 0,-5 2-4,1-2-5,-6-3-5,-2 0-1,-3-2-1,0-2 4,-3 0-3,-2-3 4,1-4-1,-2 4 0,-2-8 0,-1 3 0,0-4-3,-1-3 0,-5-2 8,5-1-7,0 2 0,-5-3 4,0-7-4,4 2 3,-4-2 1,3 6 7,4-6 12,-7 8-2,6-3 4,-4-3-3,4-1 0,0-1 3,-4 8-1,1 4 0,0 0 13,0-2 9,1 1-2,0 4 1,-4-3 7,3 6 4,4 1 3,-7-1-8,0 2 0,0 1-2,3 0 5,-3-1-16,0 6-5,1-11 0,-1 11-3,0 0-4,0-7-1,0 7-2,0 0-2,0-8-2,0 8-3,0 0-4,0 0 0,0 0-1,0 0 0,0 0 5,-4-4-6,4 4 2,0 0-1,0 0-6,0-7 15,0 7-14,0 0 2,-3-5 9,3 5-13,-4-10-2,4 10 3,-3-7-1,-1-1 1,4 1-4,0 7 5,0-7-1,0 7 1,-7-3 0,7 3 14,0 0-15,0-9-1,0 9 0,0 0 1,0 0-3,0 0 0,0 0 1,0 0-2,0 0 1,0 0-3,0 0 1,0-7-1,0 7-4,0 0 4,0 0-3,0 0 1,0 0-3,-3 23 6,0-5-6,6-4 9,-8 14-6,5 3 5,-3 7-2,0-9 0,0 8 4,-2 0 2,5 4-7,-5-12 1,10 1 3,-5 0 0,5-1-5,1-2 7,-1-1-4,4-3 6,-1 1-10,2-5 9,1 0 0,-3-3 0,8-4-1,-2 0 2,0-2-4,-3 0 3,3-3-7,-1-4-3,-2-1-2,0 0-13,2 0-1,2-4-7,0 0-3,4 0-7,-5-3-2,-1-3-7,1 0-7,0-1-6,0 1-9,4-7-2,-4 0-3,3-3-1,1-2-2,-4 6-1,5-7 10,-8-2 1,3 5 7,0 1-3,-3 1 9,4-4 3,-1 6 7,-3-2 5,1 2 3,-2 0 7,-2-2 14,3 2 9,-6 4 2,1-5 5,3-1 16,-5 5 7,0-2 12,-2-2-4,0 6 4,-2-1 2,3-5 5,-3 3 6,1 1-3,-1-4 4,-1 3-10,1 3-1,-3-3-2,1 1-1,2 3 10,-5-4 0,4 3-5,-3 0-7,1-1 6,2 3 0,-6 2-6,7-2 0,0 7 3,-6-11-4,5 8-5,1 3-4,0 0-3,-5-7 3,5 7-4,0 0 1,0 0-4,0-9-4,0 9-4,0 0-2,0 0 2,0 0-4,-7 17-1,7-10 0,0 5 5,-1 1-6,1 6 3,-3 3 6,-2 7 7,3-2-1,-2 2-3,0 2 8,1 5 1,3-7-3,0 0-3,-1 3 1,2-4-4,-1-1 0,0 1 1,5 0-3,1-4 3,-4-7-7,3 3-10,-1-2-10,6-6-18,-7 6-18,5-7-19,3 0-25,-1-5-23,7 0-26,-1-3-39,4-3-23,9-3-25,4-4-42,-5-5-166,12-7-472,-2-3 209</inkml:trace>
          <inkml:trace contextRef="#ctx0" brushRef="#br0" timeOffset="6994.9498">-7914 4197 66,'0'0'173,"-8"4"-7,8-4-6,0 0-7,0 0-2,0 0-9,0 0-3,0 0-6,0 0-6,0 0 1,0 0-5,0 0-2,0 0-8,0 0-6,0 0-7,0 0-9,0 0-5,0 0-6,0 0-1,0 0-11,29-12-5,-17 9-1,1 3 3,-2-1-2,0 1-7,2 0-4,1 0 5,2 0 3,3 1-3,3 2 0,5-3-4,1 1-3,1 1 1,2-2 3,1 0-14,-2 1-6,0-1-1,1-1-4,1-1 1,0 2 0,-4-1-8,7 2-4,-15-1 2,-1 2-4,2-1-2,-7-1 0,-1 4-3,-2 0-2,-6-3 0,4 1 1,-9-2-5,10 0-12,-10 0-18,0 0-26,0 0-25,0 0-36,0 0-41,0 0-50,0 0-30,-34 0-232,20 0-504,3 0 223</inkml:trace>
          <inkml:trace contextRef="#ctx0" brushRef="#br0" timeOffset="11766.139">-6234 3563 50,'0'0'67,"0"0"9,0 0-1,-6 2-5,6-2 0,0 0-3,0 0 1,0 0-8,0 0 2,0 0 0,0 0-10,0 0 6,0 0-1,0 0-2,0 0 3,-8 2-15,8-2 10,0 0-9,0 0 3,0 0-4,0 0 3,0 0 1,-6 6-8,6-6-1,0 0 2,0 0-4,0 0 0,0 0 0,0 0 3,0 0-3,0 0-3,0 0 4,0 0-3,0 0 0,0 0 9,0 0-7,0 0 9,0 0-6,0 0 2,0 0 1,0 0-3,33-8 4,-33 8 14,22 2 0,-5-2-4,1 0-2,2 0-8,1-2 1,1 0-4,5 2 2,-4 0-1,6-2-4,-5 4-4,1-2-3,-5 0-5,-2 2 1,2-2-1,-1 0-3,-1 2-1,-4-1-3,-1-2-2,-4 2 2,1 1-3,1-4 4,-11 2 7,17 2-2,-4-4-2,-2 4-1,-3-2-4,4-2 0,-12 2-1,16 0-1,-8-1-1,1-1-3,-9 2 0,16 0-5,-16 0 0,16-2 2,-10 4-15,-6-2-19,15 0-22,-6 0-23,-9 0-27,11 0-23,-11 0-31,18-2-40,-12 0-196,2 1-421,-8 1 186</inkml:trace>
          <inkml:trace contextRef="#ctx0" brushRef="#br0" timeOffset="12438.0255">-6101 3886 60,'-14'0'100,"14"0"2,0 0-4,0 0 1,-13 0-2,13 0-14,0 0 2,0 0 1,0 0-1,0 0 1,-8-7-1,8 7-1,0 0-2,0 0-3,0 0 1,0 0-1,0 0-5,0 0 0,0 0-11,0 0-1,0 0-4,0 0-7,0 0-3,0 0-7,-8 7-3,8-7-7,0 0-1,0 0-4,0 0 0,0 0-3,0 0-3,0 0 4,0 0-4,0 0 3,0 0 6,0 0 5,0 0 7,33 2-2,-22-2 3,2 0-2,6 2-4,-2-2 0,7 0 0,-5 0 5,8 0-4,0 0 1,-3 1 2,6-1-2,-2 3 3,-7-3-4,4 0-4,-3 0 3,-1 0 2,2-3 1,-4 3-2,2 0-2,-2 0 4,-3 0-5,-2 3-3,-3-6-4,1 3-1,0 0-1,-12 0-1,22 0 2,-10 0 0,1-3-2,-5 3-1,-8 0-5,20 0 1,-10 0-4,1 0 1,-11 0-5,16-2 10,-8 2-11,-8 0-1,17 0-5,-11 2 2,-6-2-4,16 2-18,-10-2-25,-6 0-35,15 1-23,-7 2-28,-8-3-41,19 0-42,-15-3-244,-4 3-493,29-1 218</inkml:trace>
          <inkml:trace contextRef="#ctx0" brushRef="#br0" timeOffset="5149.0679">-8739 3676 31,'-13'-1'111,"4"-1"-11,-2 1 18,-2-2 0,13 3-8,-14-3-5,5 1 1,9 2 1,-15-3-2,15 3-1,-11-2-12,11 2-9,0 0-11,0 0 1,-9-2-11,9 2-9,0 0-7,0 0-1,0 0-1,0 0-5,0 0 5,0 0 11,16 12-4,-7-9 2,1-2-1,2 1-4,4-1 3,3 2 0,2-3 1,7 1 4,0 1 6,1-2 2,6 5-6,9-5 0,0 5 0,2-3-4,3 2 1,2-1-5,2-2-5,1 2-1,6-2 0,0 2 1,0-3-3,21-3-3,-20 6 3,-1-7-4,-1 4 1,3 0-1,-5-3-4,1 2 5,-3-2-3,1-1 4,2 4-2,-1-4-1,1 4 8,-4-3-5,5-1 7,-9 3-4,1-1-5,-7-2-3,-11 1 3,0 2-3,-4-2 2,-9 0 3,1 3 4,-7-2-7,-3 2 8,2-2 3,-5 2-6,-8 0 1,14 0-9,-14 0 3,13-1-5,-13 1-6,8-2-5,-8 2-3,0 0-21,6-4-19,-6 4-30,0 0-27,0 0-40,0 0-43,0 0-53,0 0-62,-29-6-262,17 4-584,-2-2 259</inkml:trace>
          <inkml:trace contextRef="#ctx0" brushRef="#br0" timeOffset="14803.504">-3569 3096 126,'0'0'168,"0"0"-5,0 0-8,0 0-5,0 0-9,0 0-10,0 0-14,0 0-17,0 0-8,11-6-8,-11 6-2,0 0-6,12 12-4,-8-5 5,2-3-12,0 6-6,1 3 4,-6-2-5,5 5 3,1 3 10,-1 1-3,0 2-9,-2 4-3,2-7-8,-1 0-3,-1 6-3,3-2-2,-1 1 5,-1-6-4,1-2-1,-1 1-1,1-1-1,2-1-7,2 0-3,-3-3 1,6-2 1,-8-1-3,0 0-1,4-1 8,-3 0 6,-2-4 9,0 0 7,3 2 7,-1-5 3,-6-1-5,11 0-2,-11 0 2,11-4-4,-5 0-1,1 0-4,-3-7 10,3 3-19,-3-1 1,6-8 4,-1 3-6,-1-4-14,0-8 4,3 0-3,5-10-5,-8 9-3,13-10 0,-2-1 1,-5 2-2,2-4-6,3 6-1,-5 8-3,0 1 0,-1 6 2,-2-4-1,0 2-3,1-3 4,-7 4-3,5 1-7,-6 7 3,-1-1 2,4 1-10,-7 2 0,1 1-36,-1 4-23,0 0-29,0 5-36,0 0-51,-4-11-34,4 11-51,0 0-249,0 0-553,-26 13 244</inkml:trace>
          <inkml:trace contextRef="#ctx0" brushRef="#br0" timeOffset="15760.3867">-4265 3928 11,'-9'2'140,"9"-2"-1,-13 0-2,13 0-9,0 0-7,-11-2-6,11 2-7,0 0-3,0 0-3,0 0-12,0 0-3,0 0-7,0 0-4,0 0-6,0 0-3,0 0-9,0 0-7,0 0-2,0 0-5,0 0-4,0 0-6,0 0 0,0 0-5,0 0 3,0 0-2,0 0 7,0 0 4,0 0 0,0 0 7,0 0 3,0 0 3,29 9-6,-18-9 0,3 1-4,11 3 7,-4 0 5,9-3 1,3 1-7,-3 2-2,3-3-2,-1 1-2,2 2 1,8-3 3,-12 2-8,15 0 2,-15 3-2,4-6 2,-4 1-10,1-1-1,-2 0 2,-1 0-8,1 0 0,-4 0-2,5 0-3,-2 0-11,2-1 2,-1 0-3,1-3 9,3 3-4,10-2 2,1 3-1,-12-3 1,13-1 1,-3 4 1,-8-1 5,7-5-6,-7 6 1,-3-1 1,2 1 4,1 0-4,-6-2 2,0 2 3,3 0 2,-3 2 0,0-1-5,6-1 2,-3 0-1,1-1-3,-1-1 1,1 2 1,0-1-5,-4 1-1,2-4 3,-5 4-5,4 0-1,-10 4-2,-5-8 1,-1 4 2,-13 0-1,15-4-4,-8 3-3,-7 1-12,0 0-19,9-2-34,-9 2-28,0 0-31,0 0-34,-52 2-53,22-1-40,-14-2-230,-2 2-515,0 7 228</inkml:trace>
          <inkml:trace contextRef="#ctx0" brushRef="#br0" timeOffset="20145.5413">-448 3385 45,'-2'-2'159,"-4"-3"-12,6 5-4,-6-9-1,3 7-10,3 2 1,-8-6-9,8 6-2,-11-1-11,1 1-9,-2 0 4,-1 1-9,-3 3-5,-4 3-2,-7 4-2,0-3-11,-2 5-3,1 3-11,-1 1-3,-2 4-6,4 0-6,2-3-3,3 5-7,-1 0 0,5 1-5,0 0-3,5 0-2,1-1-7,6-2 2,4-1 0,2-1-4,2 1-2,4-4-2,5 0-1,5 5 1,4-7-2,4-1-4,1-3-9,5-5 0,-1-3-6,-1-2 4,4-6-4,-5-2 3,-2-3 4,2-4-3,-5-3 5,0-5 1,3-10 0,-3-2 4,-3 0 1,-3-5 4,-5-1-1,4 1 9,-6-1-1,0-1 0,-5 0 8,-1 3-1,0 1-1,-6 10 10,1-3 5,2-1 3,-1 7-4,-3-1 17,1 3-4,2 0-6,-2-1-4,1 7 14,2 3 4,-5-4-10,5 3-7,-1 0 0,-1-1-8,2 8 4,-1-5-6,1 6 1,-4-4-4,3 3-2,1 4-4,0 4-3,0-13-2,0 13-5,-2-5-6,2 5-2,0 0 1,0 0-7,0 0 3,-6 18 4,4-6-5,-2 7 2,-3 7-5,-1 4 5,-6 6-5,1 5 0,1 6 3,2 0-2,-2 1 3,-1-2-1,5 4 2,2-3-2,3-4 0,-2 1-1,5-6-2,0 1-13,0-11-7,0-3-30,5 1-12,-2-7-23,3-1-24,-1-3-45,3 4-36,-2-12-52,2 0-229,3 0-509,3-7 226</inkml:trace>
          <inkml:trace contextRef="#ctx0" brushRef="#br0" timeOffset="20629.8838">244 3184 128,'-14'-5'159,"6"-1"-8,-1 5-4,4-2-8,-5-3-14,3 6-15,7 0-11,-21 2-8,10 2-3,-3 3-8,-7 1 3,2 3-5,-5 2-3,1 3-9,-3 0-4,6 1-6,3 2-7,-1 0-1,7-2-4,0-1-3,2 2-2,4 1-6,-2-1 0,9-2-2,3 1-3,0-1-3,-1 2 4,9-4-7,4 6-2,4 0-1,-1-3-1,3 4-2,-1-3-3,-2 2-2,1-4 1,-4 3-3,-7-3-3,1-4 0,-3 6 2,-2-4-1,-1-2 2,-5 3-4,0-1 3,-4-5 5,0 5 0,-6-3 0,-4-1-1,0 1-2,-4-3 4,-1-2-8,-11-1-27,8-3-23,2 0-52,2-2-51,-7-4-204,5 1-378,5-5 167</inkml:trace>
          <inkml:trace contextRef="#ctx0" brushRef="#br0" timeOffset="19139.6007">-1755 3982 73,'-3'-8'200,"1"6"-7,2 2-7,-4-11-7,4 11-8,-2-7-8,2 7-3,-5-7-5,5 7-8,-1-1-15,1 1-16,-7-8-12,7 8-8,0 0-11,0 0-1,-14 16-1,6-2-5,-3 0-10,-3 9-7,0-1-3,-2 7-4,-5 4-7,1-2-2,-2 2-14,-2 3-23,3-2-43,1 3-47,6-11-42,3 0-44,-2 0-227,11-3-428,-4-4 190</inkml:trace>
          <inkml:trace contextRef="#ctx0" brushRef="#br0" timeOffset="18851.395">-2002 3931 78,'0'0'143,"0"0"-7,0 0-10,-3-4-7,3 4-3,0 0-7,0 0-4,0 0-3,0 0-3,0 0-8,0 0-9,0 0-10,0 0-5,0 0-7,0 0-3,0 0 0,0 0 0,18 15-7,-12-10 0,0 5 1,1 1-3,-6 1-1,7 6 1,3-4 0,3 5-4,1-1 0,0 3-1,0-1-2,2-2 0,-1 0-6,3 5-3,-2-7-1,2 1-1,-1 2-4,-1-9-10,-1 2-22,0-1-19,-2-4-20,3 1-30,-3 3-21,-1-4-22,1 0-20,-3-6-31,-4 2-120,1 0-311,-1-2 138</inkml:trace>
          <inkml:trace contextRef="#ctx0" brushRef="#br0" timeOffset="37787.2309">-1177 2969 66,'0'0'76,"16"0"-3,-16 0-3,14-7-8,-6 6-3,-8 1-6,15-3-3,-4 0-7,-3 3-1,-1-1-6,3 0-2,-10 1-7,14-2-6,-14 2-4,19 0 7,-9 0-7,-4 3 3,5-3-8,0 0 1,-1 4-1,1-2 0,3-1 0,-5 0-13,2-1-14,4 5-10,-3-3-11,1-2-21,-4 4-63,-1-3-129,5-2 57</inkml:trace>
          <inkml:trace contextRef="#ctx0" brushRef="#br0" timeOffset="14205.1698">-3882 3125 110,'0'0'109,"0"0"-5,0 0-5,0 0 2,0 0-1,0 0-4,0 0-2,0 0-4,0 0-8,0 0-6,0 0-4,0 0-4,0 0-10,0 0-8,-13-4 0,13 4-9,-8-4-1,8 4-3,-12 0-7,2-3-3,10 3 0,-17 0 2,17 0-6,-21 3 0,13-6-4,-4 3 1,1 0-4,-7-2 0,4 3 0,0 3 1,-4-1 0,1-2-1,0 1-2,2 0 2,-2 1 0,1 1-3,-1 1 3,3-2-3,-2 4-2,2 0-2,4-2 0,-4 5-2,4 0 5,-5-2-5,7 4 2,-3-2-3,1 5 3,2-3 2,0 6-3,5-3 1,-3 3 3,3-3 4,1 3-2,-3-4 2,10 3-3,-10-3 0,5 1-4,5-1 1,-3 1-3,1-3 1,3-1 3,-6-1-2,5-1 1,4 1 3,-4-2-1,5 2 3,5-3-3,4-2-3,-1 1 4,-2 1-2,2-2 2,1-3-3,-1 0-5,-1-2 6,-6 3 1,0-3-1,5-3-3,-16 3 2,14-3-2,-3 2 1,-3-4 0,0 3-1,-1-9 0,-1 6-9,0-5 4,-1 3-2,4-4 1,-4-1 0,5 1 2,1-4-3,-3 1 1,4-1 1,-1-1 4,0 1 5,2-2 2,1-6 0,0 1 2,-6 4 7,10-5 8,-9 6 1,-1 1-3,0-6 1,2 2 1,-3-4 10,0 1 0,-1 2 3,-3-3-1,4-1-5,-6 0-3,-1-1 6,5-1-6,-7 9-3,-2-1-2,-1-7-5,0 7-5,-1-1 2,-4 1-3,2 1-2,2 1-2,1 1-1,-4 0-1,4 8-1,0-10-1,1 10-2,0 1 3,0-6-5,2 6 0,-4-2 1,1 2-2,3-1 1,1 1-3,-4 0-1,4 3 2,-4-3-4,5 2 4,0 5-3,-3-8-6,3 8 3,-2-4 5,2 4-6,0 0 1,0 0-4,0 0 1,-5-6-2,5 6-1,0 0 2,0 0 2,0 0-4,-6 15 4,6-7 1,0 2 0,-3 5-1,3 3-1,-3 1 1,6 8 0,-8 12 3,7-2 4,-2 3 0,-2 0 0,7 0 2,-2 6 2,-1-6 0,4 3 10,-3-2-9,2 2-3,-5-1 1,11-5 3,-10-4-4,4-4 0,-2 1 0,2-5-18,0 1-20,-2-8-15,2-1-33,-2-3-30,-3-2-48,5 1-22,-2-8-30,0-2-193,-3-3-436,0 0 193</inkml:trace>
          <inkml:trace contextRef="#ctx0" brushRef="#br0" timeOffset="21373.4119">-924 4078 22,'0'0'124,"-11"-3"-14,5 1-9,6 2-3,-13-2-8,13 2-10,-8-3-7,8 3-8,-6-2-3,6 2-6,0 0 0,0 0-4,0 0 2,0 0-3,0 0-8,0 0-5,0 0 3,0 0-4,0 0 2,0 0 1,0 0 4,0 0 3,0 0 5,0 0 13,0 0 3,21 9 0,-2-4-4,-4 0 3,14 2 4,-1-6 2,5 7 0,1-5 0,15 5-1,0-4 0,11 0 5,1 3 0,22-2 0,-1 2-5,8-1-1,8-2 1,-2-1-3,2 2-5,2 2-1,-2-5-1,-3 1-5,3-6-2,-8 6-1,-5-7-3,-1 4 0,-27-5-3,-2 4-4,-6-1-2,-6-3 8,-15 5 9,-9-2 11,0 1 7,-5-2 3,-3 3-10,-3-1-5,-8 1-12,11-2-10,-11 2-13,5-4-10,-5 4-17,0 0-26,0 0-11,0 0-27,-30 7-33,19-3-42,0 3-40,1-4-43,4 3-44,0 4-231,-1-1-535,1-4 237</inkml:trace>
        </inkml:traceGroup>
      </inkml:traceGroup>
    </inkml:traceGroup>
    <inkml:traceGroup>
      <inkml:annotationXML>
        <emma:emma xmlns:emma="http://www.w3.org/2003/04/emma" version="1.0">
          <emma:interpretation id="{D058A700-F8E1-43B4-8C22-BAB9C093E967}" emma:medium="tactile" emma:mode="ink">
            <msink:context xmlns:msink="http://schemas.microsoft.com/ink/2010/main" type="paragraph" rotatedBoundingBox="14229,9731 31508,8246 31747,11017 14468,125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612824-FC84-4762-A5D6-EBC67A953B11}" emma:medium="tactile" emma:mode="ink">
              <msink:context xmlns:msink="http://schemas.microsoft.com/ink/2010/main" type="line" rotatedBoundingBox="14229,9731 31508,8246 31747,11017 14468,12502"/>
            </emma:interpretation>
          </emma:emma>
        </inkml:annotationXML>
        <inkml:traceGroup>
          <inkml:annotationXML>
            <emma:emma xmlns:emma="http://www.w3.org/2003/04/emma" version="1.0">
              <emma:interpretation id="{4F1EC8AD-534C-4349-BA2B-97740B981C4D}" emma:medium="tactile" emma:mode="ink">
                <msink:context xmlns:msink="http://schemas.microsoft.com/ink/2010/main" type="inkWord" rotatedBoundingBox="14320,10779 15363,10690 15433,11497 14389,11587"/>
              </emma:interpretation>
              <emma:one-of disjunction-type="recognition" id="oneOf4">
                <emma:interpretation id="interp20" emma:lang="en-IN" emma:confidence="0">
                  <emma:literal>as</emma:literal>
                </emma:interpretation>
                <emma:interpretation id="interp21" emma:lang="en-IN" emma:confidence="0">
                  <emma:literal>As</emma:literal>
                </emma:interpretation>
                <emma:interpretation id="interp22" emma:lang="en-IN" emma:confidence="0">
                  <emma:literal>ab</emma:literal>
                </emma:interpretation>
                <emma:interpretation id="interp23" emma:lang="en-IN" emma:confidence="0">
                  <emma:literal>db</emma:literal>
                </emma:interpretation>
                <emma:interpretation id="interp24" emma:lang="en-IN" emma:confidence="0">
                  <emma:literal>sd</emma:literal>
                </emma:interpretation>
              </emma:one-of>
            </emma:emma>
          </inkml:annotationXML>
          <inkml:trace contextRef="#ctx0" brushRef="#br0" timeOffset="17902.3553">-3187 4457 44,'-12'-1'147,"12"1"-4,-15 0-16,4-4-3,11 4-16,-14 4-5,8-3-18,1 2-1,-5 0-5,6 1-8,-7 4-2,3 0 5,-5 1-7,0 5-7,6-3-8,-5 4-3,3-2-9,-2-1 3,3 5-13,-1-2 12,-1-1-14,5 2 0,-1-1-5,1-6-1,5 4-2,-6-2-6,6-2 4,-3 4 3,3-6-4,3 1-2,3 3-11,-4-5 9,4 1-2,2 2-5,2-6-6,4 5-5,0 0 7,3-1-10,1 1 0,1-1 4,0 0-4,-3 1 3,-2-1 0,-5 1-1,5-1-2,-1 4-1,-5-3 8,3 2-7,-5-2-4,-1 3 9,0-3 3,0 3-6,-2-1 8,-3 2-6,3-2 0,-1 0-2,-2 0 7,0 0 1,0-2 12,0-1-2,-2 1 3,-1-1 4,0-5 5,-7 3 1,1 0-4,-4 2 7,-3-4-5,-4 0-2,-7 0-3,-3 1 2,-3-4-4,-2 3-3,3-2-8,1-1-16,1 1-34,1-2-13,7 1-50,3 0-54,3-1-116,4-2-302,4 0 134</inkml:trace>
          <inkml:trace contextRef="#ctx0" brushRef="#br0" timeOffset="17331.1403">-3682 4597 63,'0'0'127,"0"0"-13,0 0 7,0 0-6,0-16-4,0 16-8,0 0-9,-4-8-9,4 8-6,-10-6-5,6 5-6,-6-5-1,10 6-3,-17-3 4,9 1-2,-6-1-1,-4 1-8,1 2-1,-4 0-3,1 0-3,-7 0 1,0 2-2,5 1-5,-7 1 0,2 0-11,1 6-1,3 0-6,-2 3 4,5 0-4,-7 1-6,2 5-2,4 1 3,4 4-5,-2 1-1,4-8-1,6 2 1,-2 5-1,8-7-4,-4 2 2,7 1 0,0-2-3,4 0-2,-1-3 1,6 3 2,4-6-3,-1 2 1,4-5-1,5 3-9,-4-5 0,1-3-6,2-1 0,1-1 7,-1-2-4,-1-4-2,-1 1 0,-1-2 0,-3-5 6,0 2 0,5-3-1,-4-4-7,0-4 9,4-2-1,-3 2 4,2-4 0,-3-2 3,0-1 3,4 0-2,-4-11 8,-2 6-2,-4 6 0,3-4-2,-3 2 1,0 1-1,1 2 6,1-4 2,-1 3-2,-6 4 1,3-3 11,-4 8-2,1-10-2,3 8-2,-4 2 0,-3-3 4,0 5 8,0-1-2,0 0-1,0 2-4,0 3-1,-3 0-2,3 2 4,0 1 1,0-2-5,-3 3 1,3 6-5,-4-10-2,4 10-2,0-6-5,0 6 1,0 0-6,-3-2 3,3 2-5,0 0 1,0 0-5,0 0 3,-11 10 0,11 1-3,-3 1 7,2 3 2,-6 2 1,4 2 5,-3 5-3,1 5 4,-1 8 12,2-5 4,0 6-6,-1 1 1,3-1-2,-1 0-3,3-1 1,0-7-2,0 3-2,0-4 0,3 1-3,-1-4-8,3-1-25,-5 0-18,0-6-17,0-1-36,0 1-41,1-5-34,2 2-34,7-6-41,-5-5-160,-2-3-428,3-1 189</inkml:trace>
        </inkml:traceGroup>
        <inkml:traceGroup>
          <inkml:annotationXML>
            <emma:emma xmlns:emma="http://www.w3.org/2003/04/emma" version="1.0">
              <emma:interpretation id="{352F9F24-7892-4CF6-9802-BA5D654FA7ED}" emma:medium="tactile" emma:mode="ink">
                <msink:context xmlns:msink="http://schemas.microsoft.com/ink/2010/main" type="inkWord" rotatedBoundingBox="17045,9489 19740,9257 19957,11781 17262,12013"/>
              </emma:interpretation>
              <emma:one-of disjunction-type="recognition" id="oneOf5">
                <emma:interpretation id="interp25" emma:lang="en-IN" emma:confidence="0">
                  <emma:literal>last]</emma:literal>
                </emma:interpretation>
                <emma:interpretation id="interp26" emma:lang="en-IN" emma:confidence="0">
                  <emma:literal>lat</emma:literal>
                </emma:interpretation>
                <emma:interpretation id="interp27" emma:lang="en-IN" emma:confidence="0">
                  <emma:literal>Lat</emma:literal>
                </emma:interpretation>
                <emma:interpretation id="interp28" emma:lang="en-IN" emma:confidence="0">
                  <emma:literal>'at]</emma:literal>
                </emma:interpretation>
                <emma:interpretation id="interp29" emma:lang="en-IN" emma:confidence="0">
                  <emma:literal>lat]</emma:literal>
                </emma:interpretation>
              </emma:one-of>
            </emma:emma>
          </inkml:annotationXML>
          <inkml:trace contextRef="#ctx0" brushRef="#br0" timeOffset="38851.3123">-1232 2960 45,'0'0'71,"0"13"-8,-3-12 2,3 5-7,0-6-4,-2 13-8,1-7 0,1-6 4,0 11 8,-5-3-7,5-1-10,-2 1 3,2 3-4,-4-4-7,4 2-1,0 1-2,-2-3-5,2 2-1,-1 0 0,1-1-1,1 2-6,-1 0 5,0-1 3,0-1 4,2 3-10,-4-1 2,4-1 1,-2 3-1,-2-3-4,4 2 3,-2 2-10,-3 0 9,3-6-5,0 7-1,-2-2 6,-1-1-8,3 1 4,0 2-4,0-4 0,0 0 0,3 0-4,-1 5-3,-1-1 7,1-2 0,2 2-9,-2 2 4,4-4 0,-1 2-7,-3 3 4,-1-1 0,4-4-3,-3 4 3,4 1-1,-6-3 3,2 4 9,-2 0-6,-4-3 6,1 3 3,2-3-6,-1 1 6,-3 2-7,-1-3 0,3 1 1,-2-2 0,3 0-4,-2 4 5,2-6-5,2-2 4,0 2-4,0 0-1,0-2-1,2 4 3,4-4-5,-1 2 4,-5-3-4,3 6-2,2-2 1,-4 0 1,4-2 5,-3 3-8,-1 2 3,-1-2-1,0 0 0,0 0 4,-1-1 2,-6 4 1,7-5 2,-3 3 9,0-2-2,-5 3 2,8-5-5,-2 2-4,-2 3 1,4-6-2,-3 2-4,3-3 3,0 3-1,0-1 1,1-1 4,-1 2-3,0-2-6,2-2 8,-2 4-4,6-2-3,-6 0 1,5 3-1,-5-3-2,-5 6 7,5-3-2,0 2 4,-6 3 3,4-2-1,-1 2 6,-6-2-4,4 1 0,-5-2 0,4 4-2,1-1 4,-4-4-2,7 3-5,-4-1-2,4-4-3,-2 2 5,-1 2 0,2-8-4,3 5-1,0 0-2,-4-3 3,4 1 3,0 0-4,0 0 4,-3 4-5,3-4 1,3 4 6,-6-4-2,3 7 1,-4-4 9,0 2-8,-2 0 5,0 2-3,4 1-1,-4-5 5,3 5-4,0-3 2,3-5-4,-4 4-1,3-1-2,1-3 1,-3 3-6,3-2 8,3 0-3,2-3 0,-5 2-5,3-3 3,0 3-3,3-3 5,-4 2 0,4-3 1,-3 1-6,0 0 3,1-1-1,-4 3-1,0-3-1,3 5-1,-3-8 0,1 2-1,-1-1 3,0 2-4,0-1 2,0-6 0,0 8 0,0-8 0,0 0-1,3 7 2,-3-7-2,-3 5-2,3-5 2,0 0 2,0 11 0,0-11 0,7 2 1,-4 4 1,-3-6 0,0 0-5,3 3 3,-3-3 1,6 1 1,-6-1 0,0 0-3,8 6 3,-8-6-2,8 1 3,5 3-4,-2-2 0,5-4-26,1 4-30,4-2-34,5-2-56,3-2-222,4 3-393,-1-5 175</inkml:trace>
          <inkml:trace contextRef="#ctx0" brushRef="#br0" timeOffset="40233.3632">669 3172 20,'0'0'117,"0"0"-12,0 0-1,0 0-19,0 0-10,0 0-7,15-2-9,-15 2-1,0 0 1,20 2-6,-14-1-6,-6-1 1,13 6-11,-5-5 0,-8-1-7,16 2-1,-5 0 1,-2-2-5,6 0-2,-1 0 1,5 3 3,1-1-5,4-2-2,4 2 0,1-2-1,1-2-1,-5 0-2,7-1-3,-2 3-4,-6-2 1,6 0 1,-11-2 2,-2 1 3,-6 2 4,2-1 2,-5 1 5,3 1-6,-5-3-2,-6 3-3,11-1-10,-11 1 0,0 0 5,11 4-4,-11-4 1,3 4 2,0 3-5,-3-3-5,-3 4 1,3-1 4,3-3 1,-3-4-3,0 13-1,2-5-1,0-1 2,1 2-2,-3-1 3,3 0-1,-2 2 0,-1 4-3,0-2 2,-1 2-3,1 0 11,-2 2 1,2 2 6,-4 0 0,0-2 3,0 5-1,1-3 4,-4 5-1,1-2-2,-2 3 8,2-3 1,-5 0-5,6 2 3,-1-4-3,1-2 0,0 7-2,2-4 0,3-1-1,-2-2 0,2 8-4,-3-2 0,3 3 0,0-1-3,-1-8-3,-1 4 1,2-4-2,-5 7-3,-1 1 1,4 0 0,1-8-1,-4 4 0,-1 1 3,-2 3-2,1-1 1,1-3 4,-2 6-2,2-3 2,0 0-4,-2 0 4,1 0 4,6-2-2,-6 0-3,7-7-1,-1 3-4,1-1 4,0 1-3,-5-1 2,5-1-5,0 1-1,5 2 0,-4-1 4,-1 0 0,7 6-5,-6-7 2,-1 2 1,0 7 1,0-4 0,0 2-4,0 0-1,-1 1 4,-2 1 0,-1-5 0,-2 0-2,1-2-1,2 6 3,-3-6-4,0-3 2,4 3 1,-4 0 1,3-4-1,-1 2-3,0-2 2,4-1-1,0 4 2,0-8 3,0 1-1,0 1 2,3 0-3,-6-3-1,7 2 2,-5 1 6,1-1 0,1 0-6,-1-4 3,0 11 4,0-7 1,0 5 2,0-3-3,0 3 0,4-6-3,-4 1 1,0 3-1,-4 0 0,4-2-3,0 4-2,7-3 3,-7-3-1,0 2-2,3-1 1,0 0-2,-3 0 2,0-3-1,2 2 0,-2-3-2,0 1-2,0 0 2,0 3 0,4-4 1,-8-3-2,4-4 5,0 15-3,-2-9 1,2-1 0,-3 3 1,3 0-1,0-8 2,-6 9-3,2-3 5,-4-1-5,2 3 1,-2-4 1,-1 0 1,-2-1-3,0-2 1,-2 2-1,-1 2 0,0-3 1,-2 3 0,-3-1-3,-3-1-14,-4 1-22,-4 2-11,-3-3-28,5 2-28,-7 2-29,3-3-23,1-3-39,-1 1-157,-1-1-376,3-1 166</inkml:trace>
          <inkml:trace contextRef="#ctx0" brushRef="#br0" timeOffset="22593.9583">-140 4604 87,'-17'-1'169,"7"1"-14,2-1 5,-9-1-12,0-2-9,1 4-12,-5 0-3,4-1-9,1 1-8,-3 1-4,-1 5-5,-9 0-6,9-3-6,-7 9-14,1-1 2,1-2-10,-2 4-8,0 5-5,5-3-4,-3 7-4,3-8 2,1 6-3,6-2-8,2-2-4,2 0-5,6-3 1,-4 3-3,5 0-2,4 1-2,0-3 3,8 0 0,2-1-4,1-1-1,3 0-1,5-4 3,-3 3-12,9-5-4,2-3-9,-2 1 4,2-3-3,-6-4-1,2-2 3,-2 1-6,4-8 7,-7 3-2,-1-9 2,0-2-5,-2-1 7,4-4 2,-4-1-4,4-8-1,-3 1-2,-3 3 7,6-6 7,-10 6 5,6-8 3,-1 5-10,-3 7 13,5-9 7,-8 10-4,4-1-1,-4 1 0,0 8-2,-3-2 3,1 1 6,-1 5 10,0-5 3,1 7-1,-3 0-1,0 3 2,-3 0 6,3 2 0,-3-2 1,0 4-8,3-3-6,-3 7-7,0 0 5,0 0-11,0 0-2,0 0-6,0 0 3,-20 19-6,12-5 3,-1 1-1,-1 0-4,-3 10 0,7 2 1,-2 2 0,-4 11-1,7-2 0,-6-1-3,4 4 4,11-5-4,-3 2 1,2-9 11,4 12-10,-1-13-6,5 0-8,-1-2-7,4-4-17,0 1-8,-1-6-16,4-1-12,-1-3-5,0-5-7,1-2 4,0 0-3,4-7-3,-4-3 10,5 1 4,5-9 5,-1-1 10,2-6 6,4-4 5,-1-3 4,-1-3 2,0-8 8,0-3 6,-4 3 5,2 0 14,1-1 9,-9 5 4,-6 7 9,1 1 12,-1 6 18,-8 1 3,2 3 0,-3 0 1,-4 4 1,2 0-1,-3 4 6,0-3-1,-3 1-7,2 4-4,-6-1-3,1 1-5,3 2-10,-8-1 0,11 4 0,-16 5-2,5-1-6,1 2-4,-2 4 4,1 6-3,1-5 0,-1 8-2,2 5 1,-2 3-1,6 2-4,-5 7-3,4 3 2,1-3-1,5 2 1,0-8-2,-3 7 0,6-6-2,1-3-4,-3 1-28,5-3-21,-2-4-28,4 4-35,1-8-27,0-2-38,-1-2-44,0-4-229,2-3-482,-1-4 214</inkml:trace>
          <inkml:trace contextRef="#ctx0" brushRef="#br0" timeOffset="23236.0123">325 4662 149,'0'0'154,"-14"-2"-6,7-2-5,7 4 1,-14-1-6,5 1-4,9 0-6,-15-2-4,15 2-1,0 0-9,-15 0-7,15 0-8,0 0-7,0 0-6,-13 0-7,13 0-3,0 0-7,0 0-8,0 0-9,0 0-5,0 0-3,-6 3-4,6-3-4,0 0-4,0 6 1,0-6 6,0 0 3,14 8 3,-8-2 4,7-1 7,1 0-2,11-2-7,2-3 5,2 3 8,13-2-6,4 1-6,-5-2-2,-9 0-1,9 0-3,-8-2-5,-1 2-2,-4-4 0,1 3-3,-9-2-2,2-1-3,-1-1 1,-4 4 3,-6 0 0,0-4-2,-1 3 0,1 2-7,-8-4-5,-3 4-15,10-3-25,-6 2-22,-4 1-38,0 0-42,0 0-52,0 0-52,0 0-244,0 0-511,0 0 226</inkml:trace>
        </inkml:traceGroup>
        <inkml:traceGroup>
          <inkml:annotationXML>
            <emma:emma xmlns:emma="http://www.w3.org/2003/04/emma" version="1.0">
              <emma:interpretation id="{671B8CA5-53B8-467C-A4C4-4774E2261E78}" emma:medium="tactile" emma:mode="ink">
                <msink:context xmlns:msink="http://schemas.microsoft.com/ink/2010/main" type="inkWord" rotatedBoundingBox="21864,11014 24950,10749 25022,11595 21937,11860"/>
              </emma:interpretation>
              <emma:one-of disjunction-type="recognition" id="oneOf6">
                <emma:interpretation id="interp30" emma:lang="en-IN" emma:confidence="0">
                  <emma:literal>at.</emma:literal>
                </emma:interpretation>
                <emma:interpretation id="interp31" emma:lang="en-IN" emma:confidence="0">
                  <emma:literal>-the</emma:literal>
                </emma:interpretation>
                <emma:interpretation id="interp32" emma:lang="en-IN" emma:confidence="0">
                  <emma:literal>attn.</emma:literal>
                </emma:interpretation>
                <emma:interpretation id="interp33" emma:lang="en-IN" emma:confidence="0">
                  <emma:literal>att.</emma:literal>
                </emma:interpretation>
                <emma:interpretation id="interp34" emma:lang="en-IN" emma:confidence="0">
                  <emma:literal>a-tr.</emma:literal>
                </emma:interpretation>
              </emma:one-of>
            </emma:emma>
          </inkml:annotationXML>
          <inkml:trace contextRef="#ctx0" brushRef="#br0" timeOffset="47450.0894">4232 4857 8,'4'-5'99,"-4"5"-8,11-4-2,1 1-8,0-1-9,4 1-2,5-1-12,9-1-12,-2 2 1,8-4-7,-2 2-7,8-2-10,1 0 10,-2 0-20,-11 1 6,2 0 0,-1 2-2,-7-1 3,-5-1-9,1 5-9,-1-3-23,-6 2-37,-3-1-78,-4 2-146,-1-3 64</inkml:trace>
          <inkml:trace contextRef="#ctx0" brushRef="#br0" timeOffset="47958.3145">5109 4833 163,'0'0'216,"0"0"0,0 0-9,20 1-14,-2-2-15,1-3-14,1 1-16,7-4-13,16 0-16,3 0-35,3 0-39,0-2-55,4 5-51,3-7-64,-7 3-154,1 3-302,2-8 134</inkml:trace>
          <inkml:trace contextRef="#ctx0" brushRef="#br0" timeOffset="47793.0073">5189 4519 149,'-1'-4'220,"1"4"-20,5-11 10,-5 11-1,6-8-10,-1 2-20,1 5-14,0-4-18,5 3-11,4-3-13,2 3-10,2 2-10,5-4-13,-4 8-8,7-2-12,-5-1-18,7-1-34,-1 4-30,-7-3-39,-2 0-43,3 0-41,-2-1-45,1 0-153,-4 0-359,1 4 159</inkml:trace>
          <inkml:trace contextRef="#ctx0" brushRef="#br0" timeOffset="48330.4927">5913 4393 57,'0'-7'255,"0"7"-14,3-8-18,-3 2-20,0 6-20,0 0-19,0 0-18,0 0-10,0 0-7,0 0-3,-3 21-7,3-7 5,5 0-9,-3 6-12,5 5 0,5 1-8,-3 6-7,12 1-4,-6 3-8,12-3-4,-9-8-6,1-1-7,6-3-8,-5 2-2,-4-4-2,-2-6-4,1 1-4,-1-5 9,-6-2 24,-2-3 11,5-1-2,-1-4-3,1-5-9,-3-3 9,1-7 1,-1-7-11,1-3-2,3-14-9,2-4-10,0 0 3,-3 1-10,-1-4 1,4 3-5,-8 7-12,2 9-46,0 2-13,-2 3-40,1 6-49,-4 0-60,1 2-61,-4 1-90,7 6-198,-1 1-576,8-1 255</inkml:trace>
          <inkml:trace contextRef="#ctx0" brushRef="#br0" timeOffset="46427.7356">3306 4600 16,'0'0'157,"-8"-3"-13,8 3-8,0 0-11,0 0-8,0 0 1,0 0-3,34-1-6,-13 1 0,9-1-8,16 1-5,0 0-1,6-2-7,3 4-2,26-2-4,-24 1-8,4 0-2,21 4-2,1-4-4,-22 5-10,17 0-6,-18-3-1,-7 2-3,0 1-6,-4-1-2,-18-2-8,-2 1-12,-9-3-19,2 0-11,-7 0-18,-3-1-18,-1 0-21,-11 0-32,8 0-41,-8 0-175,0 0-344,0 0 153</inkml:trace>
          <inkml:trace contextRef="#ctx0" brushRef="#br0" timeOffset="47123.8577">3720 5016 149,'-16'-2'186,"-3"4"-9,-3-2-13,-5 2-11,6 2-10,-7 1-3,-1 2-14,6 1-13,-4 3-10,3 3-10,0 0-8,2 0-9,6 2-9,-2 1-5,10 0-3,-5 0-7,11-2-4,-1 4-3,3-3-6,5 3-4,1-2-4,9-1 2,5 2-3,2-4-2,3 0 0,5-3-5,2-7-3,-2 5 1,3-7-5,1-4-2,-1-3-3,-5-9 0,1 2-2,-7-6 2,-2 2-3,1-5 1,-1-5-2,1-11 2,-1 4-5,-5-1 2,-3 5-4,-4 0-2,-5-1 6,4 6 5,-1-2-1,0 5 21,-6 6 13,2 0 1,-2 0-1,0-1-7,0 9-2,0-2-5,3 0-4,-6 2-2,3 7-1,3-8-8,-3 8-4,0-7 2,0 7-3,0 0-2,0 0-1,0 0-2,3 19 0,0-8 5,-1-1-1,1 7 1,-6-1-1,6 4 1,2 5 15,-4-1 0,-1-1 1,0 3-3,0-1-3,4 1-1,-4-7 0,-4 6 1,3 1-5,1-3 4,0-4-4,-2 4 0,2-8-13,2-1-17,-4-5-16,4 2-21,-2-3-15,5-2-16,-1 0-18,3-5-26,-7-1-10,17-1-6,0-4 6,4-3-6,1-5 10,0-1 16,5-5 13,-5-2 9,4-10 11,-3-1 7,-5 7 8,-4 2 18,0-2 50,-1 2 17,-9 5 23,1 4 24,0-2 22,-5 6 13,-3 2 7,0-4-10,-2 6 5,3-1-1,-2-1-11,0 4-6,4 4 0,0 0-2,-17 2-5,17-2-10,-11 12-4,0-5 10,5 5-6,-1 3-1,3 4-3,0-4-5,3 4-6,2 4-1,4 4-4,1-1-10,2 0-22,2-5-32,1 5-43,3-3-42,-4-10-52,4 3-48,-2-7-231,7 0-470,-1-4 207</inkml:trace>
        </inkml:traceGroup>
        <inkml:traceGroup>
          <inkml:annotationXML>
            <emma:emma xmlns:emma="http://www.w3.org/2003/04/emma" version="1.0">
              <emma:interpretation id="{48BBBB76-AF56-4BBC-AD00-3D59EC97970F}" emma:medium="tactile" emma:mode="ink">
                <msink:context xmlns:msink="http://schemas.microsoft.com/ink/2010/main" type="inkWord" rotatedBoundingBox="27009,9423 31576,9030 31711,10604 27144,10996"/>
              </emma:interpretation>
              <emma:one-of disjunction-type="recognition" id="oneOf7">
                <emma:interpretation id="interp35" emma:lang="en-IN" emma:confidence="0">
                  <emma:literal>these</emma:literal>
                </emma:interpretation>
                <emma:interpretation id="interp36" emma:lang="en-IN" emma:confidence="0">
                  <emma:literal>taste</emma:literal>
                </emma:interpretation>
                <emma:interpretation id="interp37" emma:lang="en-IN" emma:confidence="0">
                  <emma:literal>tense</emma:literal>
                </emma:interpretation>
                <emma:interpretation id="interp38" emma:lang="en-IN" emma:confidence="0">
                  <emma:literal>tease</emma:literal>
                </emma:interpretation>
                <emma:interpretation id="interp39" emma:lang="en-IN" emma:confidence="0">
                  <emma:literal>tasse</emma:literal>
                </emma:interpretation>
              </emma:one-of>
            </emma:emma>
          </inkml:annotationXML>
          <inkml:trace contextRef="#ctx0" brushRef="#br1" timeOffset="-17708.4201">10326 2855 8,'0'0'114,"0"-7"2,1 1-17,-1 6-6,0-11-9,0 4-5,0 0 7,3 4-9,-3 3 3,0-12-9,-3 8-14,3 4 1,0-7-22,0 7 9,0-9 0,0 9 2,-1-9 2,1 9-4,-5-3-3,5 3 2,0 0-6,-2-7-7,2 7 6,0 0-9,0 0-7,0 0-1,0 0 1,0 0-3,0 0-4,-6-5 2,6 5-2,0 0 0,0 0-4,-27 7 0,19-6 0,-3 5 1,-3-1-6,-3 2 4,4 0-1,-3 0-9,-1 3 6,-2-1-4,3 2 5,-4 2 0,-6 0 2,9-2 2,-8 5 2,4-1-4,0-1 7,7 1-7,-6 4 3,4-2-5,-3 3 7,5 0-2,-2 0-5,3 3 6,2-2 2,0-2-1,3 0-2,2-1 1,3 0-1,-2-1-1,3-1 6,-1 1-1,6-3-2,1-1 4,0 2-6,4 1 1,-1-7-2,2 4 3,1-6-6,1 4 2,3-3 5,-6-1-2,4-1 4,-1-1-2,-1 0 3,-2-8 9,-2 8 6,-6-5 4,14 0 0,-14 0 1,0 0 3,8-7 3,-8 2-1,7 2-2,-6-3-6,-1-1-3,5-1-1,-10-1 1,5-1-10,-1 1-1,-1 1-1,-3-5-2,5 2-2,-6 3 1,4 0-5,-4-5-2,4 5-1,-4 1-2,3 3 0,0-3-18,-5 3-20,2 0-22,-4-1-29,5 3-38,5 2-37,-14-3-33,14 3-155,-13 2-373,13-2 166</inkml:trace>
          <inkml:trace contextRef="#ctx0" brushRef="#br1" timeOffset="-17068.7124">10536 2842 121,'0'0'142,"0"0"-7,0 0-21,0 0-7,0 0-17,0 0-3,0 0 29,-13 13-9,10-6-8,-3 0 0,-4 6 1,2 1-8,-1-2-9,-2 4-10,3-3-5,-1 3-3,-4-2 3,5 0-10,-5 5-4,7-2-4,-2-1-2,2 4-5,-8 4-3,6-3-7,0-5-1,-5 5-6,7-5 1,-2 2 0,0-3-4,-2 3-3,1 1-1,1-5-4,2-1 1,-1-4 0,6 6-4,-2-7-3,6-1-1,-3 0 3,1 0-2,4-3 2,3 1 0,-2-2-1,2-3-3,0 5 0,5-5 1,3 0-3,3-5 2,-5 0 3,0 2-4,0-7-3,4 3 2,-7 3 0,1-4-2,-4 4 6,0-3-3,-1-1 4,0 5-1,0-4 2,-1 0 8,2 0 1,-3 3 4,1-8-5,0 8 0,-2-3 2,0 0 2,3-1 2,-3 1 3,3 2 3,1-4-1,-2 4-9,3-1 0,-5 0 2,3 0 5,0-1-1,1 3 2,-2 0 2,-6 0-5,0 4 1,8-3-6,-8 3-4,0 0-3,0 0-3,0 0 0,6 10 1,-4-2 10,-4 3-12,-1 5 4,0 9-3,-3 1 5,1 3-3,-2 13-1,1-3 2,1-3-1,2 3-2,-3 1-4,0-10-21,-1-1-26,1 1-29,0-2-41,-2 0-45,0-4-48,0 1-237,2-8-476,-1-1 211</inkml:trace>
          <inkml:trace contextRef="#ctx0" brushRef="#br1" timeOffset="-15766.4418">11484 3250 153,'-5'-10'190,"2"10"-5,3 0-2,-19-7-6,11 5-2,-6 2-14,-5 0-3,3 2-11,-4 1-12,-7 8-16,-1-3-12,-1 3-10,-1 5-10,2 1-9,-4 8-6,0 1-13,4-1-33,3-1-25,4-2-33,5 7-45,-3-7-44,5 3-47,0-2-151,1-4-345,5-2 152</inkml:trace>
          <inkml:trace contextRef="#ctx0" brushRef="#br1" timeOffset="-15963.5803">11129 3196 126,'0'0'111,"0"0"1,0 0-13,0 0-4,0 0-7,0 0-4,0 0 0,0 0-1,0 0 5,0 0 4,17 13 3,-12-6 6,1 1-2,7 3-6,-1 2-3,1 0-1,6 6-3,0 0-14,3 0-5,-1 1-10,4-4 0,-5 5-7,4-2-2,5 7-10,-7-4-2,3-3-8,-1-1-28,-5-2-18,-4-2-21,4-6-26,-3 5-14,-2-4-24,-1-2-31,1-3-155,-6-1-312,2-3 139</inkml:trace>
          <inkml:trace contextRef="#ctx0" brushRef="#br1" timeOffset="-31104.0739">8485 3399 60,'-5'3'230,"5"-3"3,-3 4 12,3-4 5,0 0-13,0 0-21,0 0-18,0 0-23,28-2-19,-7 0-19,9-5-18,1 3-40,4 1-44,11-2-38,-5 2-61,2-1-43,4-3-68,-17 6-163,3-5-364,-4 5 162</inkml:trace>
          <inkml:trace contextRef="#ctx0" brushRef="#br1" timeOffset="-31297.7032">8575 3032 107,'-13'1'187,"4"5"-1,-1-5-8,10-1-5,-11 3-7,3-2-6,8-1-11,0 0-11,-11 0-8,11 0-4,0 0-7,0 0-4,0 0-3,35 3-9,-7 0-9,5-3-6,18-4-12,0 5-7,-2 3-14,7-5-16,-2 1-22,-6-3-22,1 6-25,-4-3-25,-16 1-26,-9-1-37,1 0-43,-7 2-25,-6 3-140,-3-3-352,-5-2 156</inkml:trace>
          <inkml:trace contextRef="#ctx0" brushRef="#br1" timeOffset="-13859.007">12426 2689 39,'0'0'94,"0"0"-5,-5-5-2,5 5 4,0 0-10,7-5 8,-7 5-3,0 0-6,0 0-5,0 0 3,0 0 5,0 0 1,-2-7-2,2 7-5,0 0-9,0 0-4,0 0-8,-5-9-9,5 9-5,0 0 1,0 0-5,-6-5-4,6 5-4,0 0-2,-8-2-9,8 2 0,-9-1 3,-2 1-5,11 0 0,-27 5-3,13-2 0,-2 6-1,-5-4 1,4 6-4,-1-1 0,4-3-1,-3 2 2,-1 0-4,4 5 1,3-6-5,-2 6 1,6-3 3,-3 1 1,5-3-2,1-2 0,-1 4 0,5-3-1,3 0 6,-1 0 1,4 0-7,0-2-3,2-2 5,0 2-2,0-1 0,3 1 4,-1-5-6,-3 5 3,1-1 1,-1-3-1,-1 0-4,-6-2 0,11 5 1,-8-2 4,-3-3 3,0 0-3,11 0 3,-11 0-2,0 0-2,3 6 3,-3-6 0,7 3 2,-7-3-1,0 0 7,0 0 0,0 0 2,0 0-1,0 0-2,0 0 3,0 0-1,0 0 0,0 0-7,0 0 2,0 0-1,0 0-1,0 0 2,0 0-3,0 0 0,0 0-4,0 0 4,0 0-2,0 0 0,0 0-4,0 0 3,0 0-1,0 0 2,0 0-2,0 0-4,0 0 3,0 0-1,0 0 1,0 0-4,0 0 2,0 0 0,0 0-1,0 0-1,-10-17 1,10 17 0,0 0-2,0 0 0,0 0 0,0 0 0,0 0 1,0 0 1,0 0 2,0 0-3,0 0-2,0 0 2,0 0 3,-3-4-6,3 4 4,0 0-5,0 0 5,0 0-3,0 0 1,0 0-1,0 0 0,0 0-1,0 0 2,0 0-3,-1-7 1,1 7-1,0 0-2,0 0 6,0 0-1,0 0-1,0 0-2,0 0 4,0 0-3,0 0 1,0 0-4,0 0 3,0 0 0,0 0 2,0 0-5,0 0 0,0 0-3,0 0 5,0 0 1,0 0 2,-4 16-3,4-16-1,0 0 0,4 10 3,-3-6 1,-1-4 1,6 5-1,1-3 2,-7-2 2,14 1 1,-3-1 1,0 2 5,2 0-1,-2-2 1,6 0 4,2-2-3,-3-1-6,3 3 4,-2-5 6,2 5-9,-3 0-2,5-4 2,-6 6 0,3-4-3,-2 0-1,-4 2-1,4 2-2,-5 0 2,-1 0-3,-1-1 2,4 4-3,-7 1 0,-1 2-2,-2-1-2,3 2 4,-6 1-1,0 0-2,-6 5 4,3 2-2,-2-4 3,-1 2 2,-2 1-3,2-3 1,-4 0-1,-1-3-2,3 0 3,0-2-2,-1-1 1,-2-1 4,-4 0-2,1-2 1,-2 2-5,-3-3-8,-1-5-9,-2 1-16,-5-6-7,5 3-28,1-2-25,-6-2-34,5-7-32,2 8-154,5-1-341,1-4 151</inkml:trace>
          <inkml:trace contextRef="#ctx0" brushRef="#br1" timeOffset="-13465.7272">12530 2651 39,'0'0'110,"0"0"7,0 0-16,0 0 5,0 0-2,0 0 4,0 0-2,0 0 1,26 4 1,-15-4-5,5 1-9,3-2-6,1 1-3,5 0 6,9-2-10,-6 0-3,7-1-9,6 3-5,-9-2-2,2 0-8,-5 1-6,-1-2-7,2 0-1,-12 3-5,-7-3-3,-2 3-9,5-1-14,-14 1-15,15 0-27,-9 1-18,-6-1-5,0 0-3,1 6-35,-1-6-47,-14 6-137,0-1-300,0 0 133</inkml:trace>
          <inkml:trace contextRef="#ctx0" brushRef="#br1" timeOffset="-12443.9953">12281 3589 48,'0'0'159,"0"7"10,0-7-12,-7 11-14,7-2-7,-3 3-5,-1-2 7,-3 1-9,-1 4-8,0 0-9,0 0-10,-3 4 0,4-5-12,-1 9-9,0-2-2,-3-7-11,3 5-8,0-3-7,2 5-1,-1-5-7,-1-1-21,5 3-33,-2-3-21,1 3-32,2-4-41,2 2-24,0-1-53,0-4-102,2-4-305,1 3 135</inkml:trace>
          <inkml:trace contextRef="#ctx0" brushRef="#br1" timeOffset="-11793.5672">12703 3639 145,'0'0'136,"0"0"-15,0 0-12,0-4-7,0 4-16,0 0-4,0 0-8,0 0-14,0 0-7,-21 8 4,13-4-10,2 3-2,-2-4-9,2 2 2,-7 1-5,4 1-2,-4 0-9,5 1-1,-5 1 2,2 4-4,0-1 3,5-2-2,-2 1-4,0 1 1,2-3-5,3 4 1,0-2 0,1 3 1,4-3 0,1-1-6,0 2-2,3-5 1,4 3 1,2 1 8,-4-4-8,5 7-6,1-5 3,0 1-6,-3 1 2,4 0 3,-4-3-3,1 4 0,1-3 1,-4 2-6,-2-4 4,1 5 1,-2-2-3,0-1 4,1 0-5,-6 3 7,5-1-4,-6-1 3,7 2-9,-6-3 3,6 1 6,-3 1-4,-2-6 5,0 2-3,-2 0 2,0 0-3,0-7 14,0 5-11,0-5 4,0 7 7,0-7-1,-10 6 5,4-5 0,6-1-16,-21 0 13,9-2 3,4-3 4,-5 3-8,5-3 3,-3 1 2,0 0-1,5-4 4,-2 3-4,1-2-5,0-2 1,0 1 8,4-1-7,0-1-2,-3-1 0,4 0 3,2 3 6,0-4-2,0 3-4,0-7-1,0 7 4,0 2 1,0-5 4,2 5 10,-2 2-7,3-2-5,0-1 2,0 1-1,0 1 1,5-1-2,-2 2-3,9-6 7,-9 7 5,8-2-4,7-4-3,-7 2-1,5-2 1,3-4-1,0 5-3,-1 0 5,3-4 6,-1-1 3,-5 3-6,2-8 6,1-2-7,1 5-6,-8-2-4,0-6 0,-3 8-1,-8 2-1,4 1 0,-1 2-9,-6-3-15,0 6-15,-6-1-29,-1 1-29,-4 0-42,-3-1-33,-2 2-61,-1 7-126,-4 0-370,6-2 163</inkml:trace>
          <inkml:trace contextRef="#ctx0" brushRef="#br1" timeOffset="-11154.1423">12625 3734 52,'0'-7'131,"7"4"-6,-7 3 12,7-6-8,-5 1-13,-2 5-12,14-8-13,-1 4-5,-7 2-12,8-3-7,-6 5 0,11-2-15,-6 2-8,-4 0-30,6 0-28,-1 0-17,2 0-56,-4-2-107,9 2-208,-5-3 93</inkml:trace>
          <inkml:trace contextRef="#ctx0" brushRef="#br1" timeOffset="-12911.0609">11971 3442 134,'0'0'149,"0"0"-7,22 8-4,-9-8-5,-4 1-7,10-1-3,3 6-6,7-5 11,2-1-1,1 0-5,11 0-6,-2 0-7,1 0-5,-7-1-7,-3 1-2,12 0-3,-11-3 1,-4 3-3,-4-3-6,2 2-4,-5-2-7,-1 3-3,-3-1-2,0 1-10,1-2-3,-5 2-5,7 0-5,-6-2-8,-2-1 0,-2 3-4,0 0-7,2 0 0,1 0-1,0-2-1,5 2-5,-5 0-2,2 2-8,-2-2-11,7 0-14,-2 0-18,-2 0-9,2 0-21,-1 0-20,1 0-23,-4 0-16,6 0-17,-4 0-17,1-2-41,-7 0-153,-2-1-379,-1-2 167</inkml:trace>
        </inkml:traceGroup>
      </inkml:traceGroup>
    </inkml:traceGroup>
    <inkml:traceGroup>
      <inkml:annotationXML>
        <emma:emma xmlns:emma="http://www.w3.org/2003/04/emma" version="1.0">
          <emma:interpretation id="{1B985C12-569D-4DFE-BA0B-988104690FB5}" emma:medium="tactile" emma:mode="ink">
            <msink:context xmlns:msink="http://schemas.microsoft.com/ink/2010/main" type="paragraph" rotatedBoundingBox="27056,11213 27116,10714 27492,10760 27432,112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16170DA-D58B-4F6B-BB68-180C93CCAAD0}" emma:medium="tactile" emma:mode="ink">
              <msink:context xmlns:msink="http://schemas.microsoft.com/ink/2010/main" type="line" rotatedBoundingBox="27056,11213 27116,10714 27492,10760 27432,11259"/>
            </emma:interpretation>
          </emma:emma>
        </inkml:annotationXML>
        <inkml:traceGroup>
          <inkml:annotationXML>
            <emma:emma xmlns:emma="http://www.w3.org/2003/04/emma" version="1.0">
              <emma:interpretation id="{9FFBB2D1-AB51-4F2C-905D-EDB4B347050C}" emma:medium="tactile" emma:mode="ink">
                <msink:context xmlns:msink="http://schemas.microsoft.com/ink/2010/main" type="inkWord" rotatedBoundingBox="27056,11213 27116,10714 27492,10760 27432,11259"/>
              </emma:interpretation>
              <emma:one-of disjunction-type="recognition" id="oneOf8">
                <emma:interpretation id="interp40" emma:lang="en-IN" emma:confidence="0">
                  <emma:literal>E</emma:literal>
                </emma:interpretation>
                <emma:interpretation id="interp41" emma:lang="en-IN" emma:confidence="0">
                  <emma:literal>I</emma:literal>
                </emma:interpretation>
                <emma:interpretation id="interp42" emma:lang="en-IN" emma:confidence="0">
                  <emma:literal>e</emma:literal>
                </emma:interpretation>
                <emma:interpretation id="interp43" emma:lang="en-IN" emma:confidence="0">
                  <emma:literal>=</emma:literal>
                </emma:interpretation>
                <emma:interpretation id="interp44" emma:lang="en-IN" emma:confidence="0">
                  <emma:literal>#</emma:literal>
                </emma:interpretation>
              </emma:one-of>
            </emma:emma>
          </inkml:annotationXML>
          <inkml:trace contextRef="#ctx0" brushRef="#br1" timeOffset="-9095.7039">8483 4704 25,'0'0'175,"0"0"-2,9 7-3,-9-7-9,19 0-10,-6 0-15,3-4-8,3 4-12,-2 5-14,5-6-14,7 1-26,-2 0-21,1 1-26,1 1-36,-1-4-34,7 2-31,-7 0-145,1-1-249,4-3 111</inkml:trace>
          <inkml:trace contextRef="#ctx0" brushRef="#br1" timeOffset="-9319.646">8559 4241 97,'0'0'133,"3"-4"-12,-3 4-3,13-2-6,-4 1-9,2-3-1,0 4-2,2-1-8,4 2-9,1-1-8,-4-1-6,0 6-5,5-5-10,-5 0-2,-4 1-4,2-1-4,-4 2-21,7-2-13,-9 7-24,5-6-27,-3 2-33,1 0-51,-4 2-83,5-1-225,1 3 100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5:38.3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AAB306-EBB3-4325-A2D2-073C45B22CF9}" emma:medium="tactile" emma:mode="ink">
          <msink:context xmlns:msink="http://schemas.microsoft.com/ink/2010/main" type="writingRegion" rotatedBoundingBox="4743,972 26466,1095 26379,16648 4656,16525"/>
        </emma:interpretation>
      </emma:emma>
    </inkml:annotationXML>
    <inkml:traceGroup>
      <inkml:annotationXML>
        <emma:emma xmlns:emma="http://www.w3.org/2003/04/emma" version="1.0">
          <emma:interpretation id="{91CD4A83-5655-4DBB-B22A-08016101886A}" emma:medium="tactile" emma:mode="ink">
            <msink:context xmlns:msink="http://schemas.microsoft.com/ink/2010/main" type="paragraph" rotatedBoundingBox="5906,974 18619,1173 18590,2988 5878,2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6DCBE1-0F4C-4AC1-B6F8-7CB92675AAB9}" emma:medium="tactile" emma:mode="ink">
              <msink:context xmlns:msink="http://schemas.microsoft.com/ink/2010/main" type="line" rotatedBoundingBox="5906,974 18619,1173 18590,2988 5878,2789"/>
            </emma:interpretation>
          </emma:emma>
        </inkml:annotationXML>
        <inkml:traceGroup>
          <inkml:annotationXML>
            <emma:emma xmlns:emma="http://www.w3.org/2003/04/emma" version="1.0">
              <emma:interpretation id="{1812ACD9-2E9E-4A3C-A380-98FFCF3DDACC}" emma:medium="tactile" emma:mode="ink">
                <msink:context xmlns:msink="http://schemas.microsoft.com/ink/2010/main" type="inkWord" rotatedBoundingBox="5906,974 8886,1021 8859,2691 5880,2644"/>
              </emma:interpretation>
              <emma:one-of disjunction-type="recognition" id="oneOf0">
                <emma:interpretation id="interp0" emma:lang="en-IN" emma:confidence="0">
                  <emma:literal>Curt</emma:literal>
                </emma:interpretation>
                <emma:interpretation id="interp1" emma:lang="en-IN" emma:confidence="0">
                  <emma:literal>Cort</emma:literal>
                </emma:interpretation>
                <emma:interpretation id="interp2" emma:lang="en-IN" emma:confidence="0">
                  <emma:literal>Cert</emma:literal>
                </emma:interpretation>
                <emma:interpretation id="interp3" emma:lang="en-IN" emma:confidence="0">
                  <emma:literal>Ev2t</emma:literal>
                </emma:interpretation>
                <emma:interpretation id="interp4" emma:lang="en-IN" emma:confidence="0">
                  <emma:literal>[ort</emma:literal>
                </emma:interpretation>
              </emma:one-of>
            </emma:emma>
          </inkml:annotationXML>
          <inkml:trace contextRef="#ctx0" brushRef="#br0">6 47 24,'0'0'133,"-3"-10"-7,0 7-1,3 3-7,0 0-8,0 0 0,0 0-12,-1-7-10,1 7-9,0 0-7,0 0-12,0 0-10,0 0-4,0 0-2,0 0 9,4 21 7,-1-10-5,2 3 10,1 0 0,4 5-6,3 5 0,1 2 0,-2 1 7,9 8-6,0 2-2,-6-1-1,6 6-4,-1-9 1,-2 4-6,-4 1-3,3-1 0,-5-8-3,0 0-2,-1-6-4,0 1-2,0 2-3,0-3 1,0 1-4,-4-6-3,1-2 5,-2 0-8,-3-1-2,4-7 0,-3 7-3,-1-7-4,4-1 17,-3 0 23,0-1 19,-1-5 6,-3-1 12,0 0-15,11-12-6,-6 3-3,3-10-1,-2-5-5,-1-2-4,1-6-7,2-5-3,-5-6-8,3 2 14,-1-2-25,-3 3 25,4 0 1,0-1-6,1 7 9,-3-7-21,-1 13-3,4 1-4,-1-2-2,2 2-4,-2 6 1,-1 2-11,0 1 1,0 2-9,2-3-25,-3 9-25,-1-7-31,-3 9-37,5-4-49,-5 1-44,3 2-48,0 2-259,0 1-556,0-1 247</inkml:trace>
          <inkml:trace contextRef="#ctx0" brushRef="#br0" timeOffset="596.4426">1001-123 48,'0'-9'146,"0"9"-3,1-5-6,-1 5-5,0 0-6,2-8-13,-2 8-7,1-4-7,-1 4-16,0 0-11,10-7-5,-6 4-9,-4 3-4,15-4-3,-4 4-8,1 0-2,3 0-6,0 4-2,6-1 0,-2 1 5,-5 1-10,2 3 3,-2 5 9,2-3-10,-5 6-1,0-4-1,-1 6 12,-1 1-1,-4-1 1,-2 4-1,-6 4-2,3-1 6,-3-6 6,-4 0 1,3-1 7,-6-3 4,5 4-5,-4-3 14,-2-2-1,-2 0 0,2 2 0,0-2 2,-3-3-1,0-1 0,4-3-5,1 2-3,2-6-8,4 2 1,-3-2-1,6-3-5,-5 6-5,5-6-4,0 0 0,0 0-8,40-6 0,-12 2-9,4-2-13,15-4-24,-3 0-39,8 3-25,-1-2-30,4 0-58,1 0-34,-3 0-49,-5 2-174,-4 1-457,-12 4 202</inkml:trace>
          <inkml:trace contextRef="#ctx0" brushRef="#br0" timeOffset="1077.7814">1753 525 38,'0'0'235,"-7"0"-19,7 0-2,0 0-6,-14 0-10,14 0-10,0 0-13,0 0-15,0 0-16,0 0-15,0 0-13,0 0-14,0 0-6,35-12-10,-19 10-12,4-3-7,9 2-6,4-3-7,10-2-7,-1 3-5,-10 1-3,11 1-3,2-3-5,-2 1-3,5-2-1,-9 3-15,-6 1-14,0-1-16,-1 0-16,0 1-18,-7 0-18,2-1-26,-8 3-23,-5-3-24,-1 4-21,-5-1-21,-1 0-139,-7 1-350,13-5 155</inkml:trace>
          <inkml:trace contextRef="#ctx0" brushRef="#br0" timeOffset="1363.6301">2100 242 77,'-3'-5'228,"3"5"-13,-6-4-17,6 4-19,-8-3-21,8 3-13,0 0-18,0 0-14,0 0-8,-6 14-4,7-3 11,-1 3-9,5 1-6,-3 9 3,4 5 8,-4-2-5,4 4-4,-5 9-6,1 2-5,-4-2-6,4-2-8,-4 2-6,2 5-6,-3-4-4,-1 3-18,2 1-34,-4-5-42,4-10-48,-3-4-69,10 0-64,-11 0-192,6-6-441,1-7 195</inkml:trace>
          <inkml:trace contextRef="#ctx0" brushRef="#br0" timeOffset="8858.4595">-22-577 22,'0'0'114,"0"0"-9,0 0-9,0 0 6,0 0-4,-24 5 1,16-2-2,8-3-3,-19 4-9,10-4-1,-2 4 4,1-4-6,1 2-6,-2 3-5,3-5-2,-6 2-7,4-1-5,-1 1-9,5 0 2,6-2-11,-22 1-4,9 1-1,0 0-2,4-2-8,-5 3 3,-1 1-5,3-2-4,4-1 0,-6 3-5,1-1 2,2 1-5,0-4-2,-2 4 0,4-1-3,-2-2 2,3 3 0,0-1 0,-3 1-6,3 0 1,2-1-1,-2 3 4,-2-1-2,2-3-2,2 6 3,0 1-4,-2-2 1,2 2-5,-2 3 4,1-1 0,1-1 3,1 4-5,-1 7 4,1-6-1,-1 4 1,0 1 3,2 1-7,0 4 5,4-2 6,-4 1 18,4 3-3,0-1 1,4 0-1,-4 4 16,4-1-3,0 2 2,-1-2 9,3 1-8,2 9 24,-2-1-8,2-9-5,5 8-3,-5-1 9,3 2-2,1 0 11,-4-10-2,2 10-4,-2-9 1,0 2-2,-2-3-5,5 9-2,-3-7 5,-3-3-3,-2 1-6,2-2-2,-2 4 3,1-5-1,-4-1 9,2 2-4,-2-1-2,2 0-2,-2-9-2,3 2-2,-6 3 14,3 2-2,3-8-2,-3 5-7,0-1 3,0-5-5,0 7-6,0-7-6,0 2-2,1-2-5,1 0 2,-2 3-3,3-3 17,0-3-21,-1 0 2,1 0-3,-1 0-2,2-1 1,-1-1-8,2 2 2,-2 0 2,4-7 4,-1 7-12,0-3 5,7-1-3,1-3 4,7 5-13,2-9-11,11 1-42,18-11-22,8 3-50,27-16-52,8 0-64,55-15-74,-5-2-252,4-7-611,-1 2 271</inkml:trace>
        </inkml:traceGroup>
        <inkml:traceGroup>
          <inkml:annotationXML>
            <emma:emma xmlns:emma="http://www.w3.org/2003/04/emma" version="1.0">
              <emma:interpretation id="{2B76E949-C754-4D1A-AB5F-6E3F2223B5D1}" emma:medium="tactile" emma:mode="ink">
                <msink:context xmlns:msink="http://schemas.microsoft.com/ink/2010/main" type="inkWord" rotatedBoundingBox="9492,1332 11665,1366 11641,2879 9469,2845"/>
              </emma:interpretation>
              <emma:one-of disjunction-type="recognition" id="oneOf1">
                <emma:interpretation id="interp5" emma:lang="en-IN" emma:confidence="0">
                  <emma:literal>BV</emma:literal>
                </emma:interpretation>
                <emma:interpretation id="interp6" emma:lang="en-IN" emma:confidence="0">
                  <emma:literal>IV</emma:literal>
                </emma:interpretation>
                <emma:interpretation id="interp7" emma:lang="en-IN" emma:confidence="0">
                  <emma:literal>DIV</emma:literal>
                </emma:interpretation>
                <emma:interpretation id="interp8" emma:lang="en-IN" emma:confidence="0">
                  <emma:literal>Br</emma:literal>
                </emma:interpretation>
                <emma:interpretation id="interp9" emma:lang="en-IN" emma:confidence="0">
                  <emma:literal>Bu</emma:literal>
                </emma:interpretation>
              </emma:one-of>
            </emma:emma>
          </inkml:annotationXML>
          <inkml:trace contextRef="#ctx0" brushRef="#br0" timeOffset="7076.21">3096 252 64,'0'-4'107,"0"4"-17,0-11 13,0 11 18,0 0-9,-5-7 4,5 7-1,0-5-2,0 5-1,0 0-9,0 0-8,0 0-9,0 0-16,0 0-9,0 0-3,0 0-12,0 0 3,-3 23 2,3-8-3,-6 4 2,1 7 9,4 3 1,-4 0-1,2 13 5,3-3-1,0-1-1,0 1-4,0-8-9,0-5-1,0 2-8,0-1 0,1 4-5,-1-5-2,0-1-2,0-7-8,2 0 1,1-2-6,-3-1-27,-3-4-35,3 0-47,0-1-46,0-5-68,0-5-137,-8 3-370,8-3 164</inkml:trace>
          <inkml:trace contextRef="#ctx0" brushRef="#br0" timeOffset="7828.5551">3461-215 29,'0'0'121,"0"0"7,0 0-4,0 0-16,0 0-13,0 0-8,-5-6-11,5 6-5,0 0-15,0 0 3,0 0-4,26 3-1,-15 0 3,3 2-2,3-2 0,4-3-7,7 6-9,2-1-8,-1-4 0,1 0-1,-2-1-6,4 0 4,-11 0-6,4-1-2,-1-4 0,-9 4 3,4 1 8,-8-2-3,4 2 8,-8-4 3,6 4 1,-13 0 4,11-1-1,-11 1-1,0 0-11,10 1-1,-10-1 5,0 0-12,8 0-6,-8 0 1,0 11-1,0-11-5,-7 15-3,3-2-1,4 6 12,-7-2-5,-2 6 2,4 4 0,-5-1 7,6 1 1,-3 5 11,3 5-1,-3 1-3,4 0 7,3 3 0,-3-2 3,0 1 3,3-1-3,3 0 5,0 3-2,4-4-5,-4-3-4,-2 6 3,6-5 2,-4-5 10,0 5-6,2-3-4,-5-3 0,3 1-1,0 8 2,0-1-3,-6-9 2,3 0 9,0 4 0,0-4-3,0-2-7,0 4 11,0-2-5,5 0-4,-5-2-5,0-2 2,0-1-6,0 1-5,4 0-2,-4 1 5,2-7 12,-4-2-3,2 2-4,0 0 4,0-4-3,0 2 1,-4-6-8,4-3-2,-2 3-2,-1-3-4,3-4 5,0 3-1,0-7 1,-3 11 8,3-11-11,-8 1 10,-5-1-5,13 0-25,-33-16-43,3 4-33,-9-7-57,-10-5-65,-5-3-73,-22-5-305,-5-1-620,-2 0 275</inkml:trace>
          <inkml:trace contextRef="#ctx0" brushRef="#br0" timeOffset="9917.2099">4618 364 123,'0'0'140,"0"0"-15,0 0-12,0 0-18,0 0-6,0 0-10,0 0 10,0 0 4,10 21 7,-7-12-20,1 0 8,3 3-4,-4 2 6,2 4 4,3 6-8,-2 2 14,2 0 3,0 2-6,3 2-6,3 7-3,2 0-4,1 1 22,1 1-12,-1-3-4,0-2-8,-2-8 8,5 0-5,-9 1-5,7-4-5,-1-2-8,-3-2 1,-1-2 4,-2-5-3,0-2-2,-3-1 0,-2-4 18,1 4 25,-3-8 28,-4-1 0,0 0-15,16-10-8,-10 1-33,2-6 8,-1-3-4,5-6-11,-4-3-5,5-13-10,-2-5-7,1-1-2,1 1-4,1-1 0,-1 1-7,1 1-14,-3 8-12,4-3-31,-1 12-11,-3 3-22,1-2-20,0 3-37,-3 6-32,-4 0-38,4-1-66,5 6-52,-3-2-300,2 6-644,1-5 285</inkml:trace>
        </inkml:traceGroup>
        <inkml:traceGroup>
          <inkml:annotationXML>
            <emma:emma xmlns:emma="http://www.w3.org/2003/04/emma" version="1.0">
              <emma:interpretation id="{8085E6B3-76B2-48D6-A256-0D7F70C93535}" emma:medium="tactile" emma:mode="ink">
                <msink:context xmlns:msink="http://schemas.microsoft.com/ink/2010/main" type="inkWord" rotatedBoundingBox="12627,1633 13726,1650 13712,2558 12613,2541"/>
              </emma:interpretation>
              <emma:one-of disjunction-type="recognition" id="oneOf2">
                <emma:interpretation id="interp10" emma:lang="en-IN" emma:confidence="0">
                  <emma:literal>dr</emma:literal>
                </emma:interpretation>
                <emma:interpretation id="interp11" emma:lang="en-IN" emma:confidence="0">
                  <emma:literal>du</emma:literal>
                </emma:interpretation>
                <emma:interpretation id="interp12" emma:lang="en-IN" emma:confidence="0">
                  <emma:literal>do</emma:literal>
                </emma:interpretation>
                <emma:interpretation id="interp13" emma:lang="en-IN" emma:confidence="0">
                  <emma:literal>dv</emma:literal>
                </emma:interpretation>
                <emma:interpretation id="interp14" emma:lang="en-IN" emma:confidence="0">
                  <emma:literal>ok</emma:literal>
                </emma:interpretation>
              </emma:one-of>
            </emma:emma>
          </inkml:annotationXML>
          <inkml:trace contextRef="#ctx0" brushRef="#br0" timeOffset="10665.7949">6502 593 116,'-14'0'180,"-4"0"-16,1 4-11,-4 2-3,2 0-17,-4 4-7,1 1-2,-2 3-12,-5 16-9,9-11-7,1 2-13,2-2-6,2 2-9,0 9-5,5-4-10,1-1 0,4-8-7,0 9-5,5-7 0,5 1-3,0-5-6,-1-1-1,11 1 0,0-3-6,4-4-1,8-5 4,5-3-9,-2-3 1,0-2 1,1-7-4,-2 2-1,-4-8-1,-1-1-5,-7-6 0,-2-1 0,2-14 3,-12 5-8,4-10 4,-6 5-6,-1-7 5,-4-1-5,-1 0 3,-6-2-3,4-1 2,-1 7 5,-2 0 4,-3-2 13,1 3 33,-4 2-5,4 13-7,-1 4 31,3-2-2,-1 5-6,4 5 9,-1 2 2,1 3-5,0 3-7,5-3-12,-3 6-10,3 5-2,-1-2-9,1 2-4,0 0-3,0 0-4,1 30-3,-1-15 3,3 8-7,1 3 1,-3 1-2,4 3 0,1 11 2,-1-2 3,6 8-1,-11-3-5,6 0 6,-2 1 2,-1 3-9,-3 0 5,0-3 1,0 6-6,0-7-3,4-3-3,-7-5-19,3-3-27,3-9-20,4 1-25,-4-6-24,2-8-30,7 5-45,-4-10-57,10-3-251,-1-3-528,3-8 234</inkml:trace>
          <inkml:trace contextRef="#ctx0" brushRef="#br0" timeOffset="10957.7433">6763 459 15,'0'0'213,"-10"12"-15,9-5-16,-2 0-14,-1 4 2,3-3 4,1 5-7,0 3-8,0-3-11,0 5-9,1-1-11,7-3-12,2 7-6,-1-4-9,2 9-9,3-3-8,4 1-5,-1-1-11,-3 0-4,1 0-8,-1 1-5,0-2-5,0-5-3,-7-3-5,5-2-5,-4-3 1,-3-1 4,1-1 24,-3 0 28,4-7-1,-7 0-7,0 0 4,11-17 3,-8 5-13,3-11-6,1-2-7,2-15-2,2-3-11,2-2-8,-2 6-4,6-6-11,5 5-20,-4-2-22,7 2-30,-1 7-31,0 0-25,-6 10-35,3 2-46,6 5-49,0 0-41,-8 11-193,6 0-504,-6 3 223</inkml:trace>
        </inkml:traceGroup>
        <inkml:traceGroup>
          <inkml:annotationXML>
            <emma:emma xmlns:emma="http://www.w3.org/2003/04/emma" version="1.0">
              <emma:interpretation id="{A96C5ECF-19A5-434F-B770-F709B5DB9045}" emma:medium="tactile" emma:mode="ink">
                <msink:context xmlns:msink="http://schemas.microsoft.com/ink/2010/main" type="inkWord" rotatedBoundingBox="14670,1847 15426,1858 15420,2244 14664,2232"/>
              </emma:interpretation>
              <emma:one-of disjunction-type="recognition" id="oneOf3">
                <emma:interpretation id="interp15" emma:lang="en-IN" emma:confidence="0">
                  <emma:literal>=</emma:literal>
                </emma:interpretation>
                <emma:interpretation id="interp16" emma:lang="en-IN" emma:confidence="0">
                  <emma:literal>#</emma:literal>
                </emma:interpretation>
                <emma:interpretation id="interp17" emma:lang="en-IN" emma:confidence="0">
                  <emma:literal>I</emma:literal>
                </emma:interpretation>
                <emma:interpretation id="interp18" emma:lang="en-IN" emma:confidence="0">
                  <emma:literal>z</emma:literal>
                </emma:interpretation>
                <emma:interpretation id="interp1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11871.5749">8337 358 157,'0'0'173,"0"0"1,0 0 1,0 0-3,0 0-5,0 0-2,0 0-4,0 0-7,0 0-8,0 0 10,0 0-12,0 0-11,0 0-14,27-10-11,-8 6-6,8 0-14,1 2-7,7 1-10,7-1-5,9-3-7,-2 5-6,2-4-17,-2-3-25,0 3-34,4 0-27,-10 2-51,3 1-47,-5 0-50,-13-3-195,-6 3-424,-7-1 189</inkml:trace>
          <inkml:trace contextRef="#ctx0" brushRef="#br0" timeOffset="12105.3533">8250 649 47,'0'0'243,"0"7"-7,0-7-11,0 0-14,0 6-6,0-6-14,0 0-7,0 0-12,6 5-3,2-2-3,5 1-3,4-4-14,12 0-1,5 0-21,9 0-10,3 0-17,0-4-10,1 3-7,2-2-39,-1-1-39,-4 0-37,-3-3-51,2-1-66,-2 1-70,-15-3-213,3 0-468,-5 0 207</inkml:trace>
        </inkml:traceGroup>
        <inkml:traceGroup>
          <inkml:annotationXML>
            <emma:emma xmlns:emma="http://www.w3.org/2003/04/emma" version="1.0">
              <emma:interpretation id="{122DFD19-5D85-48F5-AA8D-C86E7BAFE7E6}" emma:medium="tactile" emma:mode="ink">
                <msink:context xmlns:msink="http://schemas.microsoft.com/ink/2010/main" type="inkWord" rotatedBoundingBox="16671,1333 18616,1364 18599,2419 16654,2389"/>
              </emma:interpretation>
              <emma:one-of disjunction-type="recognition" id="oneOf4">
                <emma:interpretation id="interp20" emma:lang="en-IN" emma:confidence="0">
                  <emma:literal>8ds</emma:literal>
                </emma:interpretation>
                <emma:interpretation id="interp21" emma:lang="en-IN" emma:confidence="0">
                  <emma:literal>sods</emma:literal>
                </emma:interpretation>
                <emma:interpretation id="interp22" emma:lang="en-IN" emma:confidence="0">
                  <emma:literal>8ols</emma:literal>
                </emma:interpretation>
                <emma:interpretation id="interp23" emma:lang="en-IN" emma:confidence="0">
                  <emma:literal>Ads</emma:literal>
                </emma:interpretation>
                <emma:interpretation id="interp24" emma:lang="en-IN" emma:confidence="0">
                  <emma:literal>8dS</emma:literal>
                </emma:interpretation>
              </emma:one-of>
            </emma:emma>
          </inkml:annotationXML>
          <inkml:trace contextRef="#ctx0" brushRef="#br0" timeOffset="12944.0279">10575 123 116,'-18'-1'165,"-2"-3"-19,-1-3 2,5 7-9,-4 0-9,-4-1-8,7 1-10,-2 1-12,-2-1-6,2 5-10,4-1-7,-3 5-7,1-1-11,-1 1 0,4 4 8,3-1-11,-2 2-6,6 0-1,-5 3-5,11 0-5,-4 1-7,5-1 1,0 0-3,6 5-3,1-4-1,1-5-1,4 10-3,1-7-3,3 3 1,3 3-3,-3-2-4,3-3-2,-2 5 2,2-3-1,1-4-3,-2 7 2,-4-9-3,0 7 0,2 2-2,-2-6 1,-3 1-5,2-2 13,1 7-9,-6-6-4,6 5 4,-6-6-3,2 1 1,-7 0 1,5-4-1,-3 2 2,1-7-1,-5 3-1,1-1 4,-2 0 6,0 2 8,-6-6 3,4-2 9,-4 1 3,-2-1 3,-5 3-1,4-6 1,-10 0 2,8-6-3,-7 3-2,4-1 2,-3 1 1,-1-4-4,4-4-2,-3 2 3,-2-3 4,5 0-2,-1-2-4,-4-4 1,5 7 1,5-7 8,-2 6-7,1-2-2,2-1-1,3 0-6,-1 1 2,6 0-8,0 0-1,5-2 1,0 4-4,3-3-4,-1-3 2,8 7-5,4-9-2,0 2 1,4 3 0,3-2-3,-1 1 1,2-1 3,1 2-6,9-3 0,-14 2 2,4 1-3,-2-1 3,-10-1-5,0-2 2,0 3-3,-3-2 4,-4 2 0,0 0 4,-2 1-10,-1 3-3,-3 3-1,1-1-5,-3 0-20,0 2-19,-3 0-23,1 6-23,-9-4-34,2 5-22,-4 2-33,-3-1-45,-3 7-208,-1-1-471,4-1 208</inkml:trace>
          <inkml:trace contextRef="#ctx0" brushRef="#br0" timeOffset="13513.1532">11390 251 13,'-12'-2'191,"12"2"-7,-23 0-9,6 0-4,0 2-7,-4 3-9,-6 1-15,0 2-5,2 4-22,1 2-6,2 4-12,-1 0-2,2-1-13,4 0-6,-1 6-6,7-5-6,5 4-7,3-4-5,1 2-7,7-2-4,0 0 0,7-3 1,2 3-8,4-10-5,-1 5 3,4-6-6,-1-5 1,-1 3-1,2-2 0,-2-4 0,-3-1-5,3-3 4,-5-2 4,-5-8 1,6 1-1,-3-9-4,-1 0 2,-3-2-2,0-12-2,-3-1-1,-1-9-3,1 1-3,0-3 0,-5 0-4,0 1-1,2-1 2,-1 6 2,1 4-1,1 7 14,-2 6 2,1-5 2,3 8 4,-2 5 18,2-1 3,-4 3-7,2-1 0,-1 7 2,-2 3-1,3-4-7,-3 4-7,0 3-7,0 4-4,0 0-4,0 0 0,0 0-3,0 0-1,0 0-2,-3 30-2,3-4 1,3 2 0,-3 10 6,0 4-2,-3 1 5,6 4-3,-6-2-8,6 4 2,-3 2 5,3-2-6,-1-5 0,-2 4 3,6-3-3,-6-2 0,0 3-4,5-7-28,0-12-21,-1 2-32,6-4-38,1-3-48,5-2-52,-2-6-43,3-2-218,2-8-510,8 0 226</inkml:trace>
          <inkml:trace contextRef="#ctx0" brushRef="#br0" timeOffset="13924.1343">12195 212 235,'0'0'236,"0"0"-15,0 0-12,0-13-21,0 13-17,-13-7-12,8 1-10,-4 0-11,1 0-11,-2 4-12,-1-3-11,5 2-3,-2-1-9,-1 3-6,9 1-10,-16-2-10,16 2-3,-25 6-10,15-2-4,-4 3-6,0 2-2,-5 1-5,-2 8-5,5-7-5,2 3 0,1 1-4,-6 4-2,12-1-3,-6 1-3,5-1-3,2-5 1,6 8 1,0-5-3,0 1-2,4-2-2,4 0 0,5 1-3,-4 0 4,10 4-2,0-2-2,-1 3-1,2-4 2,1-1 2,-1 5 1,1-3-6,-1 0 1,-5-5 0,2 1-1,-9 0 2,5 0-2,-9-2 2,3 2 2,-1-2 1,-6-2 13,0 0-2,-3 2 0,-3-4 2,-2 2-1,-8-2-1,-3-3-1,-2 2 1,1-5-3,-2-2-5,-5 2-18,9-4-22,-2-5-28,4 5-50,3-3-79,1-2-82,5 2-153,7 5-459,-1-20 203</inkml:trace>
        </inkml:traceGroup>
      </inkml:traceGroup>
    </inkml:traceGroup>
    <inkml:traceGroup>
      <inkml:annotationXML>
        <emma:emma xmlns:emma="http://www.w3.org/2003/04/emma" version="1.0">
          <emma:interpretation id="{0B5147A2-9F28-43E7-BF6B-6CF096978BAD}" emma:medium="tactile" emma:mode="ink">
            <msink:context xmlns:msink="http://schemas.microsoft.com/ink/2010/main" type="paragraph" rotatedBoundingBox="5747,3132 18771,3597 18702,5538 5678,50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B1A072-70CE-46F3-8820-38EEA9B2C5FE}" emma:medium="tactile" emma:mode="ink">
              <msink:context xmlns:msink="http://schemas.microsoft.com/ink/2010/main" type="line" rotatedBoundingBox="5747,3132 18771,3597 18702,5538 5678,5074"/>
            </emma:interpretation>
          </emma:emma>
        </inkml:annotationXML>
        <inkml:traceGroup>
          <inkml:annotationXML>
            <emma:emma xmlns:emma="http://www.w3.org/2003/04/emma" version="1.0">
              <emma:interpretation id="{FE54D776-FFCE-4172-BB93-1F1E65C44F6F}" emma:medium="tactile" emma:mode="ink">
                <msink:context xmlns:msink="http://schemas.microsoft.com/ink/2010/main" type="inkWord" rotatedBoundingBox="5747,3132 12800,3384 12731,5325 5678,5074"/>
              </emma:interpretation>
              <emma:one-of disjunction-type="recognition" id="oneOf5">
                <emma:interpretation id="interp25" emma:lang="en-IN" emma:confidence="0">
                  <emma:literal>Estranged</emma:literal>
                </emma:interpretation>
                <emma:interpretation id="interp26" emma:lang="en-IN" emma:confidence="0">
                  <emma:literal>Estranger</emma:literal>
                </emma:interpretation>
                <emma:interpretation id="interp27" emma:lang="en-IN" emma:confidence="0">
                  <emma:literal>Elytroid</emma:literal>
                </emma:interpretation>
                <emma:interpretation id="interp28" emma:lang="en-IN" emma:confidence="0">
                  <emma:literal>Gastropod</emma:literal>
                </emma:interpretation>
                <emma:interpretation id="interp29" emma:lang="en-IN" emma:confidence="0">
                  <emma:literal>[outrode</emma:literal>
                </emma:interpretation>
              </emma:one-of>
            </emma:emma>
          </inkml:annotationXML>
          <inkml:trace contextRef="#ctx0" brushRef="#br0" timeOffset="20411.5097">1385 2612 62,'0'0'142,"-12"0"5,12 0-6,0 0 2,-6 1-7,6-1-6,0 0-8,0 0-3,0 0-10,0 0-8,0 0-3,0 0-5,0 0-13,-12 0 4,12 0-12,0 0-6,0 0-4,0 0-7,0 0-1,0 0-1,0 0 1,41-6-2,-15 5-1,3-1-9,1-3-2,14 2-3,-1-1-4,6-2-2,-2 0-4,2 0 1,-1 3-5,1-2-3,0 1-2,-7 1-1,3-1-3,-15 2-8,0-3-15,-5 3-13,-5 1-18,-2 1-14,-4-4-22,-6 4-13,1 0-12,-9 0-20,12 0-4,-12 0-8,0 0-18,0 0-123,0 0-297,-26 11 133</inkml:trace>
          <inkml:trace contextRef="#ctx0" brushRef="#br0" timeOffset="20668.1166">1753 2338 184,'-5'-5'201,"5"5"-16,-8-3-15,8 3-18,-6-6-17,6 6-22,0 0-3,0 0-5,-8 14-9,6 0 5,-1 8 6,3 0 11,0 4-10,5 13 0,-3 1-9,4 4-4,0-3-4,7 2-5,-5-2-7,-2 4-8,-1-1-6,-1-2-6,3-2-7,-4-3 0,6-5-6,-2-3-10,-2-2-42,-2 2-30,3-1-49,-4-2-64,4-3-45,-6-7-199,0-6-425,-3-5 188</inkml:trace>
          <inkml:trace contextRef="#ctx0" brushRef="#br0" timeOffset="21148.4434">2508 2530 81,'-3'-4'183,"3"4"-16,0 0-28,0 0-13,0 0-10,0 0 2,0 0 5,5 22-9,-5-6-6,6-1 3,2 10-12,-5-3-8,10 8-4,-5-2-8,9 7-3,1 1 0,-1 1-10,-3-10-1,5 6-2,-5-8 6,1-5-4,-3 3-3,-6-6-7,6-3-4,-6-1-1,2 1 1,-2-7 9,-1-2 10,-2 2 22,2-4 13,-5-3 13,0 0-8,12-1-8,-12 1-12,21-14-3,-18 3-8,8-4-8,3-8-8,-6-2-4,5-5-7,1-8-7,-3-2-4,3 5-6,1-7-1,-3 7-15,3-1-26,-4 10-7,-2 1-21,-1-1-24,3 3-14,-6 5-48,1-1-46,0 9-47,1-8-49,-6 8-216,4 0-518,-5-4 229</inkml:trace>
          <inkml:trace contextRef="#ctx0" brushRef="#br0" timeOffset="21779.799">3167 2094 67,'-1'-7'124,"1"7"-11,0-9-9,0 6 0,0 3-22,0-13-2,4 7-11,-4 4-12,7-3-3,-4 1-12,2-3 0,4 3 1,-4 0-4,8 3-6,-2-1 2,0 1 3,3 1-12,5 0 4,-3 0-2,3 0 0,0 1-1,-2 3 0,2 1 6,-2 4-4,2 0 13,0 5-13,-5-4-4,-2 6 1,5 3 5,-6-3 6,0 8-10,-1-3 9,-1 4 7,-7-3-1,-4-2-1,2 4 8,-6 0 0,-2-1 8,1-2 0,-5 2 8,1-8-4,1 3-2,1-4 0,-4-2 1,5 2-4,-3-6 7,8-1-1,-6 1 4,4-1 2,2-3 6,1 0 1,2-4 14,0 0-9,0 0-7,0 0-8,0 0-3,28-7-9,-9-1-4,4-1-5,10 0-5,6 1-6,-7-3-5,7 0-17,6 3-19,-1 1-18,-3-1-19,2 2-25,-12 2-16,-1 1-35,-11 3-41,2-4-30,-4 7-27,-7-2-183,-10-1-435,4 3 192</inkml:trace>
          <inkml:trace contextRef="#ctx0" brushRef="#br0" timeOffset="52435.3297">3536 2197 8,'-7'-7'89,"7"7"-6,-5-2 7,5 2-6,-6-3 0,6 3-7,0 0-10,-8-4-2,8 4-1,0 0-16,0 0-11,0 0-5,-6-2 1,6 2-6,0 0-1,0 0 1,0 0-5,-14 9 7,7-7 2,1 5-5,1 0 3,-1 0-7,1-3 3,-1 2 2,0 2-1,4-2-3,-4 1-7,1 4 3,3-6-8,1 4 2,-4-1-2,3 1 0,2 0 2,-4 3 1,4-1-8,0-1 3,4 2 0,-4-1 6,0 4-11,2-5-4,3-2 10,-4-1 1,6 1 2,-1 2 2,2-7-10,-2 2 6,-1-3-2,4 1 1,-2-1 1,-7-2 18,0 0-1,16-8-7,-10 2-1,0 1 4,-3-4 18,-1-1-5,-2 1-7,0-2 6,-2-4 2,-1-1-2,0 8-6,0-6 7,-3 7 2,4-4 10,-4 3-4,-2 1-1,3 0-2,3 1 1,2 6-10,-6-9 2,3 6-7,3 3-6,-5-4 1,5 4-8,0 0 2,-23 11-2,18-6-3,-6 4-1,3-1-2,1-1 0,0 5-2,0-2-2,3 2-1,2-2 0,-1-1-4,3 6 4,1-4 1,1-1-2,4 1-2,1-3-1,-1-1 0,2-1 3,0-2 0,4 1 2,1-4-2,-8 1-5,6-2 4,-11 0 6,19 0-1,-11-7-4,-2 2 3,2-2-2,-2-5 1,-1 2-2,-2-4-1,0 3 1,0-7 0,-3 5-3,-6-1 2,3 0 6,3 1 8,-5 4 2,2-1-4,0 1-1,-3-1 3,-2 3-6,0 0-2,1 2 1,-2-1 2,4-2-3,-1 6 1,-2-3-6,-3 5 2,11 0 0,-14 0-4,14 0 0,-15 9 4,6-3-5,3 3-1,-2 3-1,-2 1 0,7 0 0,-2 1 0,5 1-1,-1-1 0,2-1 4,3 1-2,0 0 2,3 2-1,1-3-1,3-3-3,-4-1 3,5-2-5,-5 0 3,0-4 3,-2 2-1,4-1 2,-7-1-1,-2-3 4,12 0-3,-12 0 1,5-10 0,-5 3 1,3-2-1,-3 2-5,-3-5-3,3 2 4,-5-6 1,0 3 3,1 1 1,-1 3-1,0-3 3,-1 4 1,3 1 4,-4-5 13,1 9 2,0-5 1,4 1-6,-3 3-5,5 4-1,-6-5 5,6 5-11,-3-3-8,3 3 0,0 0-5,0 0 1,0 0 2,-6 13-3,6-2 1,0-1 3,1 2-4,6 3-4,-4 2 5,6-1-2,-2-1 1,-4-1-4,8 2-1,-2-6 3,1 1-1,-1-4 1,-1 4-3,0-7 1,-2 2 4,4-4 2,-7 5 0,-3-7 5,0 0-2,0 0 0,14-11 0,-14 3 0,3-3-2,-3-3 1,-3 0 0,3-3 0,-3-2-3,-3-1 3,1 5 1,-1-4-3,-2-1 3,1 4 6,-2 3 5,4-1 0,-1 5-1,0-1 3,4 3-4,-7-2 4,5 4-7,3 1-2,-6-3-5,7 7 2,-7-2-2,7 2 4,0 0-4,-16 9-4,13-2 2,-5 0-5,3 1-12,3 3 6,1 4-4,2-2 2,-1-3 2,4 4 0,0 1 3,1-5-5,3 2 4,0 0 1,0-5 0,-2 4 0,2-3-5,3-1-1,-6-1 2,-1-2 0,3-1 4,-7-3 5,6 1 1,-6-1-2,0 0 3,8-11-1,-3 0-1,-5 0 7,0-3-4,0-1-2,-5 0 2,3-2-2,-1 1 2,-3 4 4,1-2 6,-4 6 5,6-4-1,-4 3 6,-1 2-8,2 0-1,-2-3-3,0 6-1,2-2-2,-2 1 1,-5 3-3,2 1-1,11 1 4,-19 3-5,10 2 0,-1 2 1,4 0 1,-2 4-4,3-2-6,4 5 4,-1 0-5,4 1 5,3 3-2,2-6 2,3 6 1,3-5-1,7 3 3,1 2-5,1-5 2,-3-2-3,0-4-2,1 0-2,-2 0 1,2-3 3,-6-1 1,-4-3 0,1-2 2,-3-2 4,-2-2-2,-1-3 0,-2 1 3,-3-3 0,-5-3-3,-1-2-1,-2-1 3,-1 2 7,-6-1-1,1 2 2,-3-2 4,-1 0-6,-1 7 4,-3-2 0,7 3-4,-4 1 8,4 0 1,3 3-2,-3-1-5,3 3 3,2 2-3,-2 3-3,2 1 1,2 4-4,-1-1 1,4 1-5,-1 5-1,3-1 3,3 3-5,3 0 1,3 3 3,2 2-2,2-4 1,5 4 3,1-5-4,-2-1 1,4-4 3,-2 2-3,1-5 1,-1-2 1,-2 1 2,-3-3 3,-3-1 1,0-2-1,-8 0 3,12-9-1,-5 2-5,-7-2 0,5-1 1,-5-4-1,-4 0 0,3-4 3,-4 4-2,3-3 0,-4-1-5,0 4 5,4-1 1,-7 0-3,4 2 4,0 3-2,1 1 8,0 0-3,-2 2-6,0-2 3,3 3 0,-2 2-2,3-2 0,2 6-1,-6-5-2,6 5-2,0 0 1,-17 14 1,12-6 2,0 2 0,3 3-3,-2 2-2,4 0 1,4 3 2,0 1 1,2-1-4,5-3 1,-2 10 1,10-10 3,2 4-4,-5-1 0,4-3 0,1-4 1,-4-4-3,-2 1 3,-1-2 1,-5-4 1,1 3 2,-2-5 2,-8 0-4,12-9 6,-9 2-1,-3-3-1,0-4-1,-1 0 0,-6-1 0,1-3 3,-3 0-5,-4-1 3,2 4 14,-5 0 0,2 1-3,-5-1 0,5 4 1,-2 1 1,5 1 1,3 4-4,-5-1 3,5 0-7,2 4-1,0-3-10,6 5-17,-8-1-3,8 1 0,0 0-11,-8 8 1,3 1-14,5-1-19,5 3-17,-5 3-38,2 2-31,1-1-171,1 4-347,8-1 154</inkml:trace>
          <inkml:trace contextRef="#ctx0" brushRef="#br0" timeOffset="22818.5609">4229 2003 5,'0'0'154,"5"-3"-6,-5 3-16,0 0-8,5-6-12,4 6-14,-4-4-11,6 0-7,5 2 4,1 0-3,2-5-5,10 2-5,2 1-5,-1-5-6,11 1 3,-7 1 3,0-1-12,-5 4-2,1 0-4,-6-4-5,-1 2-5,-5 3-2,1-1 1,-10 0-6,4 3 0,-5-1-1,0 1-6,-8 1-2,12-3-2,-12 3-3,8 7-3,-5-1-1,-1 3 1,-1-1-1,-1 5 1,0 1-1,0 1 5,-3 5-3,3 2-1,-3 4 5,0-3 4,3 9 7,-3-5 7,3 10-1,0-5 1,0 4 2,3 4-3,0 3 0,0-2 14,2 0 1,4 3-1,-1-4 5,5 3-3,-5 3 3,3-6 2,3 5-7,0-4-3,-3 0-2,5 1-1,-5 4 0,0-1-3,-1 2 6,-1-2-4,-1 3-8,0 1 4,-5-1 0,4-4-3,-7 4-2,-7-7-2,3 4-2,-6-6 18,1-1-9,1 1 1,-6-4-4,2-4-5,0-4 21,-2 3-17,-1-3-3,1 1 1,0-5 1,0-4 0,-5 4-3,3-4-8,-3-5 4,0 0-3,-3-3-8,-3-3 3,-5-3-39,-4-5-39,-15-6-42,-28-12-68,-10-3-71,-5-14-319,-50-20-605,0-11 267</inkml:trace>
          <inkml:trace contextRef="#ctx0" brushRef="#br0" timeOffset="24547.8301">5740 2716 107,'0'0'191,"-1"-7"-14,1 7-12,-10-9-3,2 7-19,-3-3-4,-5 4-5,1 1-9,-3 0-4,-7-1 0,3 2-6,1 0-7,-6 6-10,0-3-5,-1 3-13,3 4-10,1 2-5,-6 1-4,6 3-5,1-2-5,0 5-4,6 0-4,0-1-5,2 0-6,8 0-1,-3-3-5,5 0-4,5-1-2,2 1-2,3-2 0,1 1-4,7-5-2,4-3-4,10 3-2,-7-8-10,10 2-5,2-4-3,-7-3 2,4-2 4,-5-4-3,-6-3 2,-3 2 2,1-6-1,1-5 0,-9-2 4,-2-3-3,-4-4 2,4-10-3,-8-5 0,-2 0 2,4-3-1,-5 0 2,5-3 0,-10 2 2,9 3 3,-5 4 1,4-1 11,-3 4-3,4 11-1,-2 1 5,-1-2 17,3 6 15,1 3-5,-2 3-5,2 2 3,0 3-1,0 3-5,0 1-9,2 3-3,-2 5-2,0 0-1,0 0 2,0 0-1,8 29-1,-7-12-2,6 8 8,-4 3-8,1-1 1,-4 4 0,5 10-5,-5-1 2,8-1-2,-6 2 0,4-2-4,2 5 6,-2-4-4,5-3-3,-4 1-9,1-6-27,1 3-25,-1-3-22,3-6-36,-3 1-27,0-3-33,3-8-24,-8-2-31,2-3-153,-2-4-410,0 1 181</inkml:trace>
          <inkml:trace contextRef="#ctx0" brushRef="#br0" timeOffset="24839.6415">5993 2662 177,'0'0'184,"0"0"-18,0-10-16,0 10-5,0 0-6,0 0-6,0 0-7,0 0-14,-5 22-10,5-12-2,3-2-9,-1 4-10,4 0-10,1 4-3,-3 0-7,8 2-5,3 1-5,3 3-1,1-2-6,4 0-4,-12-6-2,4-2-1,-4-1-7,-2-4 0,-1-1 2,-2 1 19,2 0 27,-5-5 27,1 0-10,-4-2-7,0 0-2,0 0-5,0 0-7,3-24-11,-3 7-5,6-2-6,-6-7-1,5-3-14,4-1-14,-4 2-23,8-7-28,-2 3-44,-2 8-32,7-1-51,3 3-51,2 6-62,2-5-137,1 2-437,0 4 195</inkml:trace>
          <inkml:trace contextRef="#ctx0" brushRef="#br0" timeOffset="17175.9855">-417 2182 9,'0'-4'113,"0"4"22,-5-5-9,5 5 4,0 0-4,-5-8-8,5 8-10,0-5-6,0 5-5,0 0-8,0 0-6,0 0-5,0 0-10,0 0-5,0 0-6,0 0-3,0 0-14,0 0-8,0 0-2,0 0 1,0 0-4,10 14-5,-5-6 1,3 3 1,1 2-4,-1 3-2,3 1 8,3 5 1,-1 2 8,1 2-4,-3 1 4,3 3 2,-1-2-4,6 6 3,-2 0-2,1-8 0,-4 2 1,0-1 0,7-1-7,-2 0 3,-4 0-5,4-3-2,-1-1 2,-2 1-3,-1-3 1,-5-1-3,4-4-6,-4 3 10,-1-7 6,1 3-4,-7-6-3,1 4 0,3-5 1,-6 0-4,4-2 5,-3 2 15,1-5 20,0 3 16,-3-5 16,0 0 4,0 0 0,0 0-6,0 0-10,6-15-8,-6 3-5,2-6-6,0-1-16,4-9 6,-5-2 10,7-8-23,-1-6-3,4-4-5,-2-1-9,-1-1-5,3 1-21,-1 2-13,1-3-8,-5 7-20,2 2-17,5 3-8,-6 13-30,0 9-38,-2-1-41,-2 5-58,-3 1-249,0 6-525,1-2 232</inkml:trace>
          <inkml:trace contextRef="#ctx0" brushRef="#br0" timeOffset="19417.6987">509 1758 97,'0'0'99,"0"0"3,0 0-12,-6 4-5,6-4-12,0 0 5,0 0-5,0 0-1,0 0 0,0 0-8,0 0 8,0 0-2,0 0-3,0 0 0,0 0-1,0 0 2,0 0-1,0 0-7,0 0-7,-8-7-5,8 7-3,0 0-9,-3-7 1,3 7-2,0 0-5,4-12-2,0 8-9,5-1 0,-3 0 0,-1-1-4,5 1-4,4-3 1,0 3-6,0 1 4,0-3-8,1 2 3,-4 2 1,0 2-5,-2-1 2,4 2-4,0 0 1,-4 3-1,4 5 1,-4-1-7,1 0 3,-2 1 4,-1 3-13,1 7 19,-1-1-4,-3 2-3,0-2 1,0-1 6,-4 0-9,2 14 1,-2-8 7,-2 3-8,2-7 5,-6 6 2,0-9-4,-1 2-3,1-4 10,0 1-7,-1-5-4,3 1 4,-6-3 1,7 0 5,-2 2-5,4-6-8,1-3 10,-5 8-2,3-6 3,2-2-1,0 0-1,0 0-5,0 0 0,0 0 1,21-2-4,-12 2 0,4 2-2,4-1 8,-1 6-11,0-1-1,1 2 4,-2-3 2,-1 6 1,-3-2 0,-3 4 1,-2 1 1,-3 1 1,0-3 2,-6 2 19,3-3 2,-6 4 14,0-1 3,-2-3 1,0 2 6,-6-2 0,-1-1 11,-5-1-2,-7 4-5,-5-7-2,1-1-5,-1-1-2,4 1-4,-2-5-8,0-1-9,4-3-30,9 2-33,3-3-39,4 3-64,6-4-208,4-4-386,7 0 171</inkml:trace>
          <inkml:trace contextRef="#ctx0" brushRef="#br0" timeOffset="23759.2993">90 1601 104,'-28'0'127,"-1"0"-9,1 2-12,-2-2-4,-2 2-6,1-4-11,2 4-2,1-2-1,7 0-13,1-2-4,-1 2-5,5 0-9,4-2 6,-3 2-4,4 0-5,11 0-6,-14 0-7,6 2-4,8-2-1,-12 2-1,12-2-5,-11 4-4,6-1-2,-5 2 4,4-2-11,-5 6 3,0-2 1,-2 2 4,1 2 1,-4-3 1,-2 4-4,-1-1 6,7 3 1,-2 0-4,-1-2 2,-7 6-2,6 1-4,2 0 3,0 3 14,3 0-1,-3 4 4,1-1 0,0 2-4,4 2 2,-2 1 5,8-3-1,-5 11 3,1 2 2,4-1-7,-1-11 9,4 10 2,-4 4 11,3 0-3,2-2-4,4 0 1,-2 0 4,0 1 0,1 0-4,0-1-4,3 1 8,-7 3-1,1-4 4,-1 2 12,5-2-12,-5-2-11,-6 2-2,6-8 6,-7 5-4,3-7 2,-3-1 3,-1 6-3,0 2-7,-1 1-1,-1-6-4,-1 3-4,0-4 3,2-6-4,3-1-7,-2 0-3,-3 0 3,7-7-6,0 2-3,1-4 4,3 1-4,0 2-7,1-8 11,1 1-13,2-3 3,3 3 3,9-4-6,3 1 1,11 0-6,14 2-12,8-10-27,5-3-40,1-1-33,28-3-61,2-5-73,-4-1-292,11-6-577,42-15 256</inkml:trace>
        </inkml:traceGroup>
        <inkml:traceGroup>
          <inkml:annotationXML>
            <emma:emma xmlns:emma="http://www.w3.org/2003/04/emma" version="1.0">
              <emma:interpretation id="{BB0D3B92-F043-423A-9C7E-A370B3349727}" emma:medium="tactile" emma:mode="ink">
                <msink:context xmlns:msink="http://schemas.microsoft.com/ink/2010/main" type="inkWord" rotatedBoundingBox="14127,4072 14848,4097 14834,4473 14113,4447"/>
              </emma:interpretation>
              <emma:one-of disjunction-type="recognition" id="oneOf6">
                <emma:interpretation id="interp30" emma:lang="en-IN" emma:confidence="0">
                  <emma:literal>=</emma:literal>
                </emma:interpretation>
                <emma:interpretation id="interp31" emma:lang="en-IN" emma:confidence="0">
                  <emma:literal>#</emma:literal>
                </emma:interpretation>
                <emma:interpretation id="interp32" emma:lang="en-IN" emma:confidence="0">
                  <emma:literal>F</emma:literal>
                </emma:interpretation>
                <emma:interpretation id="interp33" emma:lang="en-IN" emma:confidence="0">
                  <emma:literal>z</emma:literal>
                </emma:interpretation>
                <emma:interpretation id="interp3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25321.9769">7717 2618 81,'0'0'192,"0"0"-4,-6-7-16,6 7-11,-2-5-14,2 5-16,0-7-10,0 7-11,7-10-11,-1 6-6,7-2-12,1 1-7,5 2-8,11-4-10,-2 2 2,7-1-10,9 1-1,-1 2-1,1-2-16,2 5-24,-3-1-37,-1 1-31,3 0-42,-14 0-53,-5-2-119,-1-1-298,-6 2 131</inkml:trace>
          <inkml:trace contextRef="#ctx0" brushRef="#br0" timeOffset="25579.6974">7763 2891 108,'11'0'231,"-11"0"-16,24-6-6,-10 1-16,5 2-13,2-1-13,7-3-15,-1 0-11,6 0-14,10-2-15,4 2-8,-3 0-12,4 5-14,4-3-31,-6 2-30,-2-1-54,0 0-52,-1 1-61,-16-4-167,5 6-342,-18-3 152</inkml:trace>
        </inkml:traceGroup>
        <inkml:traceGroup>
          <inkml:annotationXML>
            <emma:emma xmlns:emma="http://www.w3.org/2003/04/emma" version="1.0">
              <emma:interpretation id="{7E2D321F-2980-4D6E-8DCE-0C7CC8EECC86}" emma:medium="tactile" emma:mode="ink">
                <msink:context xmlns:msink="http://schemas.microsoft.com/ink/2010/main" type="inkWord" rotatedBoundingBox="16443,3633 18767,3716 18730,4751 16406,4668"/>
              </emma:interpretation>
              <emma:one-of disjunction-type="recognition" id="oneOf7">
                <emma:interpretation id="interp35" emma:lang="en-IN" emma:confidence="0">
                  <emma:literal>sols</emma:literal>
                </emma:interpretation>
                <emma:interpretation id="interp36" emma:lang="en-IN" emma:confidence="0">
                  <emma:literal>8ds</emma:literal>
                </emma:interpretation>
                <emma:interpretation id="interp37" emma:lang="en-IN" emma:confidence="0">
                  <emma:literal>sods</emma:literal>
                </emma:interpretation>
                <emma:interpretation id="interp38" emma:lang="en-IN" emma:confidence="0">
                  <emma:literal>Suds</emma:literal>
                </emma:interpretation>
                <emma:interpretation id="interp39" emma:lang="en-IN" emma:confidence="0">
                  <emma:literal>sais</emma:literal>
                </emma:interpretation>
              </emma:one-of>
            </emma:emma>
          </inkml:annotationXML>
          <inkml:trace contextRef="#ctx0" brushRef="#br0" timeOffset="26449.1174">10339 2241 106,'-8'-4'124,"8"4"-18,-9-2-9,9 2-4,-18 2-8,11 0 1,-6 0-2,-1 3-5,-1 4-8,0-3-6,-4 4-4,4 1 8,-5 4-11,1 0 5,-5 6-4,7 2-9,-4-2-5,6 2-8,-4-3 6,4 3-10,1-2-4,1 2-3,6-2-2,0 0-1,4-5-4,3 3 2,2-3 2,6 0-7,1 0-2,8 1 0,6-2-1,3-1-3,6-2 6,9 3 2,2-2-8,4-2-1,-4 2 1,1 0-2,-12-4-7,9 6 4,-13-4-1,1 0-2,-4 4-1,-4 3 5,2-3-5,-4 0 2,-5 7 1,5-4-1,-12-1-2,1 2-2,-2 0 1,-1-3 1,-4 2-3,1 2 0,-5-6 7,-4 5 15,-2-2 11,6-5 3,-4-2 3,0 2 9,-8 0 0,4-6 0,-3 2 4,0-2 3,-2-1-4,-5 2-2,1-5 4,-1-2-6,-4 2 5,1-4 4,4 0 8,2-3 6,-1-1 6,5-1-3,-2-1-6,4-5-6,-1-3-2,2 0-10,0-8-3,5 5-4,-1-1 0,4-3-6,-2 3-4,5-2 13,0-3-15,0 8-2,7-2-2,-1 1-2,0 2-10,2-1 1,3 2-2,4 1-3,-4 1 4,3 1 0,3 1-3,5-3-1,-6 2-6,0 2 2,5-6-19,-1 0-19,-3 4-14,-5-2-13,5-5-38,-6 2-19,-5-5-32,2-4-47,-1 4-9,-7-3-31,0-1-141,-7 3-410,6 0 181</inkml:trace>
          <inkml:trace contextRef="#ctx0" brushRef="#br0" timeOffset="27319.8379">11667 2600 52,'0'0'158,"0"0"-8,-13-7-12,4 6-6,-2-2 1,-4 2-10,-2 1 1,-4 0-8,1 1-9,-10 6-6,1 1-5,-1-1-3,-1 1-7,-6 7-9,9 0-1,-4-1-8,6 4-1,2-6-3,2 6-11,1-3-3,5 7-3,2-4-5,5-3-5,2 0-5,7 4-2,7-1-3,2-4 0,7-2-6,6 3 0,6-4-1,3 0-5,10 3 1,4-7-8,-2-4 0,0 0-5,1-4 6,-12-4-1,-7-1-2,2-6 3,-8 0-4,-8-1 3,3-9 0,0-3-3,-4-6 0,-9-6 2,6-7-2,-12-3-7,3 1 5,-6-4 1,2 7 9,-2-1 3,-3 2 5,3 3 23,-1-1-7,1 13 8,-2 1 12,2-1 10,2 3-1,3 3-6,-2-3-3,-1 6-6,4 3 5,-2 0 4,4 7-6,0 1-7,0-4-7,-4 4-6,0 3-2,4 4-4,0 0-4,0 0 0,0 0-4,8 22-8,-4-7 2,-2 4 3,3 10-6,-2 1-2,2 14 4,-4 4-4,7-3 2,-3 7-5,-4-1 5,3 1 0,-1-1-2,0-2-2,0-1-22,2-8-14,-2 3-20,0-3-7,0-12-29,2-1-34,-3-6-28,2 5-47,4-14-34,-5-4-218,4 2-481,4-6 214</inkml:trace>
          <inkml:trace contextRef="#ctx0" brushRef="#br0" timeOffset="27700.0403">12342 2441 19,'-2'-4'214,"-1"0"-5,3 4-8,-8-11-19,2 4-13,1 4-12,-1-2-5,-1-1-19,-1 1-15,-1 0-10,-7 0-16,8 3-7,0 0-8,8 2-12,-19 2-1,11 0-11,-4 1-6,4 4-5,0-2-4,-5 2-5,-1 2-4,3 3 0,-5 0-3,2 3-3,0 0-2,0 4-3,-1 2-2,0 1-3,5-3 2,4 1-3,-1-3-3,1 7-4,1-5 4,5 0-2,3-2-2,-1 3 2,4-4-2,2-1 1,5 8 3,1-2-5,0 0 1,1-2-1,-3-3-3,-1 0 2,0 1 2,2-1-2,-2 0-3,-3-4-1,-2 3 3,2-3 1,-3 1-3,-3-5-2,1 1 4,0 0-2,-2-1 1,-2-4 0,-5 2-1,-2-1 1,-5-4-15,-6-1-20,-11 1-26,-2-3-41,-9-3-36,-1-4-39,-3 4-163,4 1-367,10-5 162</inkml:trace>
        </inkml:traceGroup>
      </inkml:traceGroup>
    </inkml:traceGroup>
    <inkml:traceGroup>
      <inkml:annotationXML>
        <emma:emma xmlns:emma="http://www.w3.org/2003/04/emma" version="1.0">
          <emma:interpretation id="{93548A32-C155-4D82-A2A6-2647E93CFB33}" emma:medium="tactile" emma:mode="ink">
            <msink:context xmlns:msink="http://schemas.microsoft.com/ink/2010/main" type="paragraph" rotatedBoundingBox="4730,5265 12225,5555 12158,7292 4662,7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CE98AE-E127-40E7-A7A9-5B7C1D9E0A16}" emma:medium="tactile" emma:mode="ink">
              <msink:context xmlns:msink="http://schemas.microsoft.com/ink/2010/main" type="line" rotatedBoundingBox="4730,5265 12225,5555 12158,7292 4662,7002"/>
            </emma:interpretation>
          </emma:emma>
        </inkml:annotationXML>
        <inkml:traceGroup>
          <inkml:annotationXML>
            <emma:emma xmlns:emma="http://www.w3.org/2003/04/emma" version="1.0">
              <emma:interpretation id="{B8CACA2F-307D-4E62-B3ED-B3943355FA38}" emma:medium="tactile" emma:mode="ink">
                <msink:context xmlns:msink="http://schemas.microsoft.com/ink/2010/main" type="inkWord" rotatedBoundingBox="4730,5265 12225,5555 12158,7292 4662,7002"/>
              </emma:interpretation>
              <emma:one-of disjunction-type="recognition" id="oneOf8">
                <emma:interpretation id="interp40" emma:lang="en-IN" emma:confidence="0">
                  <emma:literal>Integrity</emma:literal>
                </emma:interpretation>
                <emma:interpretation id="interp41" emma:lang="en-IN" emma:confidence="0">
                  <emma:literal>Integrally</emma:literal>
                </emma:interpretation>
                <emma:interpretation id="interp42" emma:lang="en-IN" emma:confidence="0">
                  <emma:literal>Integrator</emma:literal>
                </emma:interpretation>
                <emma:interpretation id="interp43" emma:lang="en-IN" emma:confidence="0">
                  <emma:literal>Integrating</emma:literal>
                </emma:interpretation>
                <emma:interpretation id="interp44" emma:lang="en-IN" emma:confidence="0">
                  <emma:literal>Inertly</emma:literal>
                </emma:interpretation>
              </emma:one-of>
            </emma:emma>
          </inkml:annotationXML>
          <inkml:trace contextRef="#ctx0" brushRef="#br0" timeOffset="29771.5803">-1691 4056 152,'-5'-7'189,"4"-3"-7,1-1-15,0 3-15,6-5-15,4 4-11,1-9-15,3 5-9,8-5-13,6 2-7,13-4-10,2-2-6,3 10-4,3-4-5,0 3-12,3 5-32,-1 3-29,-1 3-24,-2 4-47,-2 7-32,-20 1-138,-8-1-279,-1 7 123</inkml:trace>
          <inkml:trace contextRef="#ctx0" brushRef="#br0" timeOffset="29997.7409">-1549 4635 157,'0'4'187,"0"-4"-8,7 7-10,-1-4-8,5-3-13,6 0-16,4 0-5,7-3-12,7-4-11,8-4-26,-2 4-42,3-5-50,7-4-74,-1 4-161,-5-4-269,-3 3 119</inkml:trace>
          <inkml:trace contextRef="#ctx0" brushRef="#br0" timeOffset="29557.4287">-1452 3975 2,'0'-7'170,"0"7"-5,0-3-8,0 3 0,0 0-6,0 0 1,0 0-14,3-6-12,-3 6-13,0 0-12,0 0-16,0 0-8,0 0-7,0 0-8,0 0-8,-3 20 3,3-5-3,3 4 3,-3 6 7,1 6-1,4-2-1,0 9-6,1 7-4,-3-6-2,-1 1-9,7 0 0,-4 0-4,2-1-1,-4-8-3,0-3-1,2-2-2,-4 3-25,1-6-28,4 2-40,-4-6-36,2-4-47,1-2-60,-5-4-130,0-2-363,0-3 160</inkml:trace>
          <inkml:trace contextRef="#ctx0" brushRef="#br0" timeOffset="30670.041">-972 4335 23,'-5'-5'228,"4"1"-4,-2-3-6,3 7-3,-3-5-10,3 5-15,0 0-20,0-10-14,0 10-17,0 0-17,0 0-12,0 0-11,0 0-9,0 0-7,18 22-10,-11-14-6,1 8-3,4 0-18,-4 0 2,5 3-7,1 3-6,-4 0 0,2-3-4,1 0-4,1 1-3,0-6-2,1 3-2,-1-2-1,0-2-3,0-3-12,7 0-1,-5-4-3,3-4-4,-1-2-5,1-2-4,0-5 3,-1-3-1,-1-2-3,4-6 0,-4-6-3,-4 10 5,1-11 0,-1 3 0,-7 4 2,-4 0 1,4 3 3,-6-3-2,0 4 4,1-1-3,-1 7 3,0-4 6,5 4 3,-5 1 3,0 0 4,0 2-1,0 5-2,0-7-5,0 7 1,5-6-1,-5 6 1,0 0-1,14 2 1,-14-2 3,24 4-1,-4 1-1,3 0-3,3 4 4,6-1-3,0 1 0,-1-2 5,9 6-5,2 0 2,-5 0 3,-4-1-4,-5-4-1,1 3-1,-12-4 3,1-1-5,-7-3 2,3 2 1,-5 0 1,-4-2 2,5 0 9,-10-3 9,9 0 1,-9 0 4,0 0-5,0 0 0,2-16-1,-4 7-2,-3-5 0,4 2-1,1-6 2,-2-1-1,2-4-6,2-4-1,4-3-1,-1 3 3,3-13-5,0 14-2,4-10-6,-4 11 17,-5 0 14,8 1-6,-4 5 11,-1 5-6,-3-3 12,5 8-2,-5-4 7,0 6-6,-3 1-3,4-1-8,-3 1-1,-1 6-6,0 0-6,2-5-1,-2 5-5,0 0 4,0 0-7,-13 24 0,8-10-2,-1 1 4,0 6-3,-1 5-2,1 0-1,1 0 1,2 12-3,2 2-1,2 3 5,7 3-2,-2-2-5,2-2 4,7 2-29,3 1-32,-2-2-38,13-2-41,1-5-44,-2-4-64,10-5-71,-13-10-166,5-4-519,0-6 230</inkml:trace>
          <inkml:trace contextRef="#ctx0" brushRef="#br0" timeOffset="31581.5197">11 4347 30,'-5'4'206,"5"-4"-24,0 0-18,0 0-17,0 0-6,0 0-11,0 0-10,21 5-13,-8-4-3,9-2-13,5-5-6,15-2-6,3 1-11,2-4-9,4-1-5,2 2-16,6-6-16,1 1-12,-6-2-11,21-9-4,-19 7-11,-3 1 2,-4 3-2,0-1 7,-12-1-2,-12 9 9,-8 2-7,-1-3 4,-5 1 7,-3 1 4,-5 3 13,1-2 8,-4-2 7,0 8 7,-7-8 14,-1 7 2,-1-2 2,9 3 4,-19-3-1,9 6 4,-4 0 3,0 2 0,3-1-1,-8 5-7,5 0-3,-1 2-3,1 0-3,0 1-6,6 4-5,-3 0-4,2 3-1,2-4-3,1 10-6,1-2 3,5-2-6,3 3-6,-1-6-7,7-1-17,4-3-19,8 0-16,4-1-13,5-5-14,14-3-5,2-2 0,5-6 0,-2-2 7,0-9 4,1-1-1,-4-4 12,-3-4 5,-9-2 7,-5-6 11,-5 10 14,-5 0 11,-10-4 13,2 2 6,-11 8 16,0 0-1,-6-1 2,-2 3 3,2 3 8,-1 1 10,1 5-6,-4-1-4,4 5-6,6 0-4,-17 0-5,9 5-3,-2 2-2,6 4-5,-3 1 1,4 6 2,0 3-10,6 2 2,3 7-3,9 7 6,-1 7-6,10 1 0,4-2 0,0 6 1,18 13-6,-1-1 0,2-3 0,-4 3 6,-15-15-6,2-6 0,-5 0-1,-4-4-1,-7-7 1,-4-7 1,-2 1-3,-7-4 2,-1-3 13,-5 1 15,-4-1 1,-2-6-7,-8 3-2,-5-9-1,-4 0-4,-7-4-2,-6-4 1,8 1-3,3-5 7,1-4-14,-4-1 1,5 1-9,1-3-3,1-2-5,11-3-9,0 0-7,4-6-20,11 2-2,7-4-8,2 1-1,7 0-2,9-3 0,12-2 8,7 3 3,8 3 7,-3 0 1,2 0 5,4 4 2,-5 0 1,-1 6 1,-1-2 9,-6 3-2,-2-3 8,-5 10 9,-7 1-2,5-4 2,-7 4 4,-1 2-1,-6 3 1,-3-2-3,1 1 1,-7 3 4,-10 0-5,15 6 0,-5-3 3,-5 4-1,4 3 2,-6-1-1,4 3 0,-1 6 2,0-6-1,1 6-3,0-1 1,1-5-1,-1 6 6,1-2-6,-1-5 5,5 0-4,-8 0-1,-1-4 2,4-1 5,-6 1 27,4-1 27,-5-6 19,5 3-7,-5-3-2,0 0-1,0 0-4,5-25-7,-1 10-6,-2-3-4,4-8-6,1-1 0,0-3-9,3 2-5,1-13 2,3 7-3,-3 8-4,7-1-7,-1 3-20,4 2-20,1 2-33,3 1-35,3 5-34,2 3-47,2 3-45,-2 2-216,3 5-472,-7 1 209</inkml:trace>
          <inkml:trace contextRef="#ctx0" brushRef="#br0" timeOffset="32819.4831">2888 4342 143,'-10'0'282,"-1"-2"-15,-2 0-27,2-2-6,-3 4-15,0 0-16,-7 1-4,1 4-20,-1 0-15,-4 3-13,0-1-17,-2 5-13,8-5-13,-3 5 1,6-3-12,0 4-11,0 0-18,8-1-5,0 0-5,5 2-16,-1 4-9,4-7-22,0 0-16,1 0-20,5 0-14,-4-1-9,8-5-9,-6 6-1,6-10 8,-2 3 1,1-4 9,-9 0 4,14-5 6,-3-1-1,-1 1 4,-4-3 2,2-2 6,-2 3 3,-1 0 6,-2-1 5,2 0 1,-3 0 2,-1 1 1,-1-2 1,0 1 5,0 3-2,0 5-3,0-10-1,0 10 3,3-3-7,-3 3 0,0 0 4,0 0-3,0 0 1,0 0 6,16 13-6,-6-10 0,7 6 2,4-2 1,4 3 0,7-5 0,12 8 1,2-1-2,3-1 2,3-3 0,-3-4 0,4-1 2,-8-3-7,2 0 5,-12-5 4,4-2 1,-7-5 3,-7 3 5,1-9 11,-6-4 4,-2-3 0,-4-12-2,2-2 12,-9-2 1,0-2-3,-7-2-1,0 2 8,0 1 2,-11 1-1,8 4 4,-4 8 14,-5 3-1,-1-1 0,0 2 5,4 10 21,1 1 25,0 1-24,2 4-9,-1 2-15,3 0-4,-3 4-9,7 3-5,-11 0-8,11 0-1,-17 16-3,9-1 13,-2 7-19,-1 0-2,5 3-9,1 6-4,-4 13 5,4 0-6,2 6-8,3-4-11,3 1-10,-3 3-10,5-5-8,0-2-19,3-1-11,6-6-1,-3-10-2,0-1 4,3-8 6,0 1 6,5-3 6,0-6 4,-5 0 3,2-5 3,5-3 3,-2-2 1,0-5-1,4-3 5,-2-5-3,4-3 4,-1 3 0,-5-10 3,1 1 1,-1-1 1,-4 3-1,-1-4 3,-1 6 3,-6 4 3,0 5 4,1-2 1,-5 5 0,2-1-2,-1 2 2,-1 1-3,1 1 1,-4 4 1,0 0 1,0 0-1,0 0 3,14 9 0,-11-5-1,3 2 2,1 1 2,5 1 3,-7-5-1,11 9-2,0-1 0,11-1 3,7-1-2,9 4 2,3-5-3,11 0-3,-2 2-13,0-7 2,4 1-3,-7-6-1,5 0 3,-10-1 1,-1-3 8,-13 2-4,-3-4 1,2 0 4,-16 2 3,1-2 10,-1 0-2,-8-2 0,-2 2 1,-1-7 0,-2 6-2,-3 0 1,-3-6-4,0 6 2,1 0 5,-1 1 0,0 1 1,3 2-4,0 5 2,-3-7-5,3 7 1,-5-11-3,5 11 2,0-3-3,0 3 3,0 0-3,0 0 0,0 0 0,0 0-1,0 0 0,14 21-1,-9-16 4,1 2 1,2 1-2,2-1 1,1 0 2,3 0-1,5-1 5,-3-1-5,3-3 0,1 0 0,1-2 2,-4-2-1,2 2-1,-3-2 0,-2-1 2,3 1-3,-7 1 7,3-2-7,-1 1-2,-2-1-2,-1 1 8,2 0-6,2 2-4,-5 4 2,4-4-3,-7 5 5,5 1-4,-6 1 2,0 7 0,2 2 2,-6 0 2,0 9-5,3 1-1,-1 13 1,-2 3 3,6 5 3,-3-3-2,2 8 2,8 0 0,4 19 0,-8-18 2,7-2 3,-3 3-1,3 2 4,1-7 9,-1 2 0,-2-3-1,-4-6 4,-1-2 0,-3-13 9,-4-3 0,1 0 6,-3-10 12,0-3 31,-2-4 5,-1 0-4,-8-6-6,-5-2-8,-9-9-6,-3-5-11,-13-2 4,4-9-13,-1-5 2,0-5-12,10 0 2,3-4 2,10-4-6,3-1-4,10-4-5,10-4-5,3 1-8,19-13-9,-6 16-11,15 7-12,18-6-4,8-1-12,2 9-21,12 6-11,-8-1-18,12 4-9,6 1-16,-2 6-22,-8 5-21,1 0-23,-21 6-13,-8 1-25,-7 0-190,-13 1-447,-8 4 198</inkml:trace>
          <inkml:trace contextRef="#ctx0" brushRef="#br0" timeOffset="33256.2574">3463 4111 54,'0'0'112,"0"0"-12,33-2-9,-5 2-6,7 0-12,9-4-4,5 4-28,2-3-28,3 2-41,-8 2-74,6-2-110,-8-2 49</inkml:trace>
          <inkml:trace contextRef="#ctx0" brushRef="#br0" timeOffset="38766.0754">-605 5488 50,'0'0'47,"0"0"-1,0 0-13,0 0 0,0 0-3,0 0-2,0 0-6,0 0-5,0 0-1,0 0 2,0 0-4,0 0 2,0 0 4,0 0 6,0 0 4,0 0-6,0 0 5,0 0 3,0 0 1,0 0-2,0 0 4,0 0-6,-8-6-1,8 6-3,0 0 0,0 0-3,0 0-5,0 0 1,0 0-5,0 0 2,0 0-7,0 0 6,0 0 3,0 0-11,0 0 2,0 0-3,0 0-4,0 0 6,0 0-7,0 0 9,0 0-3,0 0 0,0 0 0,0 0-4,0 0 1,0 0 4,0 0-5,0 0 3,0 0-2,0 0 6,0 0 2,0 0 10,0 0 3,0 0 3,0 0-1,0 0 3,0 0 0,0-6 1,0 6-7,0 0 4,0 0-4,-3-6 3,3 6-5,0 0 2,0 0 2,0 0-5,0 0 3,-5-5-10,5 5 0,0 0 0,0 0 1,0 0-6,0 0 1,-14 0 2,14 0-3,0 0-4,0 0 3,0 0 0,0 0-4,0 0 4,0 0 5,0 0-7,0 0 1,0 0 0,-7-3-6,7 3 1,0 0 0,0 0 0,0 0-10,0 0-14,0 0-16,0 0-20,0 0-31,0 0-125,0 0-230,0 0 101</inkml:trace>
        </inkml:traceGroup>
      </inkml:traceGroup>
    </inkml:traceGroup>
    <inkml:traceGroup>
      <inkml:annotationXML>
        <emma:emma xmlns:emma="http://www.w3.org/2003/04/emma" version="1.0">
          <emma:interpretation id="{A4426E65-9902-4638-92BF-6E557B9A7EF3}" emma:medium="tactile" emma:mode="ink">
            <msink:context xmlns:msink="http://schemas.microsoft.com/ink/2010/main" type="paragraph" rotatedBoundingBox="5423,6909 20682,6586 20738,9211 5479,9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CB6D1A-C8D9-4C0A-AF3A-076DCAC8F5C7}" emma:medium="tactile" emma:mode="ink">
              <msink:context xmlns:msink="http://schemas.microsoft.com/ink/2010/main" type="line" rotatedBoundingBox="5423,6909 20682,6586 20738,9211 5479,9535"/>
            </emma:interpretation>
          </emma:emma>
        </inkml:annotationXML>
        <inkml:traceGroup>
          <inkml:annotationXML>
            <emma:emma xmlns:emma="http://www.w3.org/2003/04/emma" version="1.0">
              <emma:interpretation id="{753CAA5D-B330-45AF-8320-0A020B0E56AD}" emma:medium="tactile" emma:mode="ink">
                <msink:context xmlns:msink="http://schemas.microsoft.com/ink/2010/main" type="inkWord" rotatedBoundingBox="5423,6909 20682,6586 20738,9211 5479,9535"/>
              </emma:interpretation>
              <emma:one-of disjunction-type="recognition" id="oneOf9">
                <emma:interpretation id="interp45" emma:lang="en-IN" emma:confidence="0">
                  <emma:literal>fit-fizziest,</emma:literal>
                </emma:interpretation>
                <emma:interpretation id="interp46" emma:lang="en-IN" emma:confidence="0">
                  <emma:literal>fit-frizziest, ]</emma:literal>
                </emma:interpretation>
                <emma:interpretation id="interp47" emma:lang="en-IN" emma:confidence="0">
                  <emma:literal>fit-frizziest ]</emma:literal>
                </emma:interpretation>
                <emma:interpretation id="interp48" emma:lang="en-IN" emma:confidence="0">
                  <emma:literal>fit-trysts,</emma:literal>
                </emma:interpretation>
                <emma:interpretation id="interp49" emma:lang="en-IN" emma:confidence="0">
                  <emma:literal>fit-frizziest. ]</emma:literal>
                </emma:interpretation>
              </emma:one-of>
            </emma:emma>
          </inkml:annotationXML>
          <inkml:trace contextRef="#ctx0" brushRef="#br0" timeOffset="45757.3866">2967 6604 129,'0'0'194,"-15"0"-13,15 0-4,0 0-11,-9-2-9,9 2-9,0 0-5,-13 2-14,13-2-11,0 0-8,-6 5-10,6-5-4,0 0-7,-6 2-6,6-2-7,-2 5-4,2-5-7,0 0-1,-6 6-5,6-6-4,0 0-5,-2 9-1,2-9-1,0 0 10,6 7-2,-4-3 3,9 0 6,-1-1 3,5 1-2,6-3-4,6 0-2,6-1-8,2 0-6,14-2 0,0 2-4,0-4-7,3 1-5,-2-1 0,4 0-3,1 0 0,-4 1-6,-4 0-2,-2 2 0,-15-5 0,1 7-6,-13-2-11,-1 1-14,-6 0-16,2-1-13,-5 1-18,-8 0-24,11 1-34,-11-1-39,0 0-41,0 0-42,0 0-186,0 0-461,-48-1 205</inkml:trace>
          <inkml:trace contextRef="#ctx0" brushRef="#br0" timeOffset="46047.5928">3272 6343 178,'-11'-1'216,"11"1"-18,-13 0-21,5 4 2,5-1 15,-2 6-4,2 0-11,0 6-7,1 2-2,7 7 8,-2 5-20,3-2-1,2 3-8,3 7-16,5 0-8,-2 0-11,2-2-11,-2 1-10,-1-6-7,3 5-7,-5-5-11,-5-3-2,-3 0-10,2 1-39,-3-4-29,-2-4-43,0-1-50,-2 3-65,1-4-63,-6-6-244,1 2-517,1-7 229</inkml:trace>
          <inkml:trace contextRef="#ctx0" brushRef="#br0" timeOffset="47207.0953">4379 5921 173,'0'-5'173,"0"5"-4,0-13 1,0 7-5,0 6-10,0-7-14,0 1-15,0 6-11,0 0-14,0 0-10,0 0-7,0 0 0,0 0 0,13 29 10,-7-13 0,4 8-4,-1 3-4,1 2 5,3 5-7,1 3-5,0 1-8,0-2-7,5-2-3,0 2-8,5-3 2,1-2-4,-4-5-1,-1-1 4,5-6-4,-2 2-3,0-1-4,-2-4-3,1 0 2,-8-7-9,4 1 2,-11-3 5,3-3 20,-1 1 17,-4-2 14,-5-3-5,14-3-6,-14 3-12,7-7 0,-4-6-18,-3 0 5,-3-4-14,3-6 9,0-2-11,0-1-1,0-14-5,3-4-5,2 0 0,1-1-5,3 0-14,-1 5-10,2-1-9,1 4-14,0 7-16,2 3-31,-2 1-15,3 5-28,0 0-25,-3 5-41,3 6-41,1-2-45,-3 1-236,1 0-543,-4 8 239</inkml:trace>
          <inkml:trace contextRef="#ctx0" brushRef="#br0" timeOffset="55831.5224">5268 5629 64,'-10'-3'73,"10"3"3,0 0 3,-1-5-13,1 5-2,0 0-6,-2-7-4,2 7 2,2-7-11,-2 7 10,1-11 5,4 7-3,0 1 0,-2-2-2,2 2-8,-2-3-5,1 1 1,-4 5 1,8-8 1,-3 4-9,1 0 1,-1 1-11,0-1 4,-5 4-7,13-5-4,-7 5-2,-6 0-1,14-5 0,-6 5-3,-8 0 1,22 1-2,-8-1 7,-1 4-3,-2-2-1,6 3-5,1 2 7,-4-1 1,0-2 1,0 5-5,2 0 4,-5 2-6,-3-4 1,2 5-1,-6 0 0,3 3 15,-4 2 9,-6-2 6,-4 8-1,3 1 2,-10 0 4,-1 1 1,-5-1 8,-4 4 3,5-5 0,-1 2-4,-1-6-6,2 2-2,2-5 4,1 1-6,5-8-7,-2 3-1,5-2-1,2-4-2,0-1-6,-1 3-4,4-1 0,0-4 0,3-3-2,0 0 1,14 7-1,-3-10 0,7 0 0,8 2-5,8-1-1,8 0-7,3-7 7,-3 0-4,6 5 0,-4 0-1,2 0 3,-2 2-7,2-5-1,-16 6 1,3 1-2,-8-2-8,-1 0-2,-10 2-19,0 0-12,-7 0-15,-7 0-19,14 0-33,-14 0-35,0 0-34,0 0-193,0 0-394,0 0 175</inkml:trace>
          <inkml:trace contextRef="#ctx0" brushRef="#br0" timeOffset="56431.0025">4474 7021 77,'0'0'142,"-6"-5"5,6 5-13,0 0-6,0 0 4,0 0-11,0 0-4,0 0-9,0 0-4,-2-5-8,2 5-11,0 0-1,0 0-4,0 0-2,0 0-6,0 0-6,0 0-4,11-7-3,0 7-9,-11 0 4,32 0 2,-5-3-3,5-3-5,10 1-3,7 0-2,0-2-2,2 0-3,1 3-1,0 1 1,2-4-2,4 0-1,-6 2 3,2 3-5,0-2 0,-5-1-4,5 4-1,-7-6-6,-4 6-1,-1-1-1,-15-1-3,-6 0-2,-5 5-2,1-4 1,-7 1-2,-3 2 0,-7-1-1,15 0-3,-15 0 0,12 0-3,-12 0-3,0 0-16,0 0-20,0 0-29,-9 10-25,9-10-28,-11 7-40,8 0-22,-4-3-182,4 0-390,-2-1 173</inkml:trace>
          <inkml:trace contextRef="#ctx0" brushRef="#br0" timeOffset="56845.7381">4850 7311 105,'-7'4'158,"0"-3"-6,7-1-8,-11 0-5,11 0-13,-9 1-4,9-1-17,0 0-10,0 0-5,0 0-12,0 0-4,0 0-12,38-6-7,-15 5-4,6-1-3,6 2-11,7 0 0,-9 3-1,-3 2-5,2-2 6,-2 5-12,-6-1 1,-1 0 6,-8 4-5,-4 1 12,1 2 8,-7 3 11,-5 1 2,-3-1 3,-2 8 4,-9 1 10,0 0 10,-7 5 2,-2-6 0,-8 3-1,1 0 6,8-10-5,-11 8-4,8-7-2,0-4-4,-2 5-7,5-4-5,4-6-5,4-6-10,3 4-5,5-1-5,2-2-3,4-2-4,0-3-4,15 6 2,5-9-11,9 0-26,15-5-16,3-1-36,7-4-29,0-5-37,3 3-43,22-10-53,3-6-38,-14 2-188,-10 7-481,-9-4 213</inkml:trace>
          <inkml:trace contextRef="#ctx0" brushRef="#br0" timeOffset="57826.816">6270 5581 11,'0'0'122,"0"0"-5,-11 1-1,11-1-9,0 0-2,0 0-3,-10 0-15,10 0-1,0 0-5,0 0-1,0 0-13,0 0-8,0 0-3,0 0-7,0 0 2,25-12-10,-15 12-9,3-4-1,-1 4-3,4-1-1,3-1-4,-2 1 4,4 1-3,1 1-4,6-2-4,2 1 4,-1 0-7,-4 1 0,4-1 0,5 2-4,-7-2 2,0 0 4,2 5-4,-9-5-2,-4 0-1,-2 3-1,4-1-1,-11 0-3,3-2-3,1 1 6,-6 3-6,4-2 2,-2 3 11,-7 1-9,1 1 5,-1 1 13,-1 4 3,1 2 5,-7 0-3,-2 2 1,-5 6-3,4 1 7,1 0 3,-4 1-6,2 3 2,1-1-3,4 3 2,-7 8 7,5-8-4,1 11-1,0-2-4,4 4 1,-2-3 0,1 1-2,2-1-1,-3 0-4,8 1 3,-3-9-2,0 10 8,4 3 3,-1-4 0,-3 1-1,-3 1-2,7 7 3,-4-3 3,5-1 7,0 1-5,0 1 0,-1 4 2,-1-3-5,9 3-2,-8-4 14,6 4-10,-2-1 2,0-2-5,-1-3-1,0 0-2,1-1-3,-2 1-3,2-1-3,3-5 2,-6 1-2,-2 2-1,-2-5 3,4 1 3,-3-9-10,3 3 0,-10-2 2,3-3 1,2-2-5,-6 3 1,0-2 2,4 0 7,-7-1-10,5-6-4,-4-2 6,4 1-2,1-7-2,3 1-4,-10-5 0,7 1 11,1-2-12,-4 1 4,1-6 2,5-1-3,-14 0-1,14 0 0,-27-4-7,3-6-26,-15-10-15,-4 2-28,-3-1-22,-9-1-42,-21-6-38,-6 0-52,8 3-47,-10 2-174,2 5-477,6 3 210</inkml:trace>
          <inkml:trace contextRef="#ctx0" brushRef="#br0" timeOffset="35946.2495">-299 5388 61,'-11'-2'140,"5"1"-9,6 1-13,-8-5-5,8 5 0,-9-2 3,9 2-19,-13 0-7,13 0-8,-17 8-4,6 1 16,-5 10-2,-2 3-3,-7 11 11,5 4-7,-3 4-6,-3 4 4,3 6-5,-5 19-2,7-5-3,1 7 2,1-1-9,3-1-4,10-14-1,-1 14-6,7-18-8,2 3 2,3 0 5,3-3-10,3 3-2,-2-1-4,5 19-2,-1-1 0,-2-16-1,0-3-2,-3-1 4,3-4-5,-6 3 0,0-4 3,-5 0-1,0-7-4,-2 3-4,-6-5-3,2-10 13,-8 2-16,-1-4-5,-5-5 4,-7 2-5,0-6-7,-3 0-15,-2-8-28,-1-2-26,-8-5-44,6-4-51,7-6-45,-15-10-279,10-5-513,3-6 226</inkml:trace>
          <inkml:trace contextRef="#ctx0" brushRef="#br0" timeOffset="42337.2369">-152 5337 123,'0'0'132,"0"0"-7,0 0-2,0 0-9,0-4-2,0 4-11,0 0-6,0 0-4,0 0-9,0 0-8,0 0-8,0 0-4,0 0-8,-26 8-3,18-8-2,1 5-3,-1-3 6,-4 2-11,2-3-4,-2 1 0,-1 2-6,0-1 5,-2 1-7,-1-3 0,-3 3-5,3-2-2,-3 3 3,2-5-6,-7 2 0,3 3-5,-4-3 2,5-1 0,2-1 1,-1 0-2,7 4-4,0-4 1,1 1 2,2 0-6,9-1-1,-16 1-1,13 4-2,3-5 2,-13 6 1,9-1-3,2-2-2,2-3 2,0 11-2,0-4 1,-2-2 0,2-5 0,2 16-1,1-11 0,0 7 5,-1 0 6,3-4 8,-4 5-4,4-2 8,-5 5 9,2 1-4,-1-2-8,4 4 2,-4-5-3,4 5 1,-5-5-3,5 6 8,-2-2 8,-1 3-7,2 5 3,1-2 7,1 0-3,-2 0 9,0 2 7,3 0-2,-4 0-4,-3-1-2,3 1-2,-3 3-1,0 1 10,0-4-2,0 1-5,-3 2 0,0 3 1,3-6-7,-3 5 5,-1-3 1,1 2-3,2-2-4,1 0-1,-4 1 2,1-2-2,-3-2-4,4 2 9,2-2-16,-6 1 4,6 3-6,0-2-2,0 1 2,-3-2 0,3 12 0,-3-8 13,1-2-12,2 3-1,-6 1 3,6-4 18,-8 11 2,3-10-8,-1 1 1,4-4 1,-4 2-5,0 0-2,-2 3-1,0-4 0,0 0-4,2 3-9,-5-2 9,3-3-5,-2-1-2,1-2 4,6-4-8,-2 1 0,2-1 0,-2-6-9,3 1 6,1 0-2,-4-2-2,5-1 7,-2 1-5,-1 1-3,3-1 2,0-1-2,-1 1-2,1 1 5,0 2 9,-2-1-7,2 4-4,-5-2 2,2 1 7,-2-1 16,-1 3-1,0 0-1,-2-3 8,2 3-8,-1-6-4,4 6 6,-2-10-11,-1 1-15,4 1 9,-1-4-1,0 1-2,2-2-6,-1 2 5,2-7-2,-3 7-3,1-4 1,-1 2-4,3-5 1,-3 10 0,3-10 2,0 8-7,0-1 2,0-7 7,0 9-5,-3-4-1,3 0-3,0-5 6,0 9-4,0-4 0,0-5-2,3 5 4,0 1 2,-3-6-6,5 5 5,1-3 6,-6-2-5,21 1 1,-6-1 1,6 0 0,7 0 0,3 0-2,0 0-8,4-1 10,12 2-5,-4 3-1,1-3 0,-1 3 1,-2-2 8,-8 2-15,10 2-14,-15-1-13,1-1-26,-2 3-37,-7-7-40,-6 5-38,-3-1-65,-1-1-37,-2-3-50,-8 0-279,0 0-652,0 0 289</inkml:trace>
          <inkml:trace contextRef="#ctx0" brushRef="#br0" timeOffset="43111.9297">561 5858 121,'-3'-3'184,"3"3"-8,0 0 1,0 0-8,0 0-10,0 0-19,0 0-10,0 0-12,0 0-14,0 0-7,0 0-6,0 0 6,9 17 3,-4-8-2,5 6-1,-2 2 1,4 6-8,2 0-7,-1 5-4,-2 0 5,7 6 0,-6-3-5,6 2-3,1 0-6,-5-3-1,6 1 0,-5-6-6,-1 1-3,2-1-4,3 1 1,-5-5-6,6-1-5,-2 2-7,-7-8 0,3 2-3,0-2-3,-4 1-3,1-4-1,-5 6-2,2-10-9,-2 5 4,-3-5-2,4-2-1,-6 3 23,4-5 8,-3 2 18,-2-5 20,0 0 13,0 0-5,0 0-11,0 0-1,11-14-15,-10 5 1,1-10-10,3-5-3,-2-3-5,2-11-7,2-6 6,0-3-18,-1-5 0,0-2-8,5-18-1,-1 23-33,-7-5 14,11 7-21,-9 4-15,1 2-6,-4 12-25,3 3-17,-2 2-16,-3 9-36,-2-1-47,2 9-66,0 2-51,0 5-51,0 0-188,0 0-577,0 0 255</inkml:trace>
          <inkml:trace contextRef="#ctx0" brushRef="#br0" timeOffset="43832.1018">1543 5380 163,'-5'-7'194,"2"1"-2,3 6-7,-7-4-10,7 4-15,-9-4-14,9 4-16,0 0-13,-5-4-16,5 4-7,0 0-9,-12 14-1,10-3-5,-4-3-6,2 10-1,0-2 0,4 2 4,-5 7-3,3-2-2,2-5-6,0 8-6,-3 0 2,0 4-1,1-4-4,-4 1-7,-2 1 6,4-1-2,-3-3-4,-1 0-4,7-6-12,-4-2-5,-3-1-1,6-6-3,2 0-2,0-2-1,0 0-4,-4 1-1,4-2 2,4-2 3,0 0-6,-4-4-3,12 0 2,-12 0-3,19 0 1,-9-1-3,9-1 0,-5 1-3,5-3 0,5-2-3,-4 1 3,-2-2-2,-1 3 1,0-2-3,-1 1 6,-2 1-3,-3-4 0,4 1-1,-7 0-1,4-2 0,-4-1-3,-2-4 0,2 7 3,-1-6 6,-1 4 10,0 2 1,-4-6 0,3 3-1,-2-1-1,1 2 12,-2-8 1,3 7 9,-5 2 4,0-3-4,-5-1-4,3 4-5,2-2 13,-6 2 5,1 1 6,4 0 1,1 7-10,-2-8-1,-2 2-7,4 6-10,0 0-1,0 0-2,-13 17-9,10-1 4,-4 9-1,3 1-7,-4 11 6,5 3-6,-1-2 4,4 4-4,0 1 2,4 1-25,-1 0-35,5 1-23,3-3-30,-2 2-37,4-2-47,6-4-61,0-1-51,-2-2-221,-4-6-558,1-4 247</inkml:trace>
          <inkml:trace contextRef="#ctx0" brushRef="#br0" timeOffset="44466.8326">582 6773 132,'-16'-5'135,"2"9"-3,-1-8 3,4 4-10,0 0-5,11 0-8,-19-1-4,19 1-6,-14 0-9,14 0-8,-8 1-3,8-1-5,0 0-9,0 0-8,-14 4-6,14-4-5,0 0-6,-5 1-4,5-1-3,0 0-1,0 0 2,0 0 1,0 0 4,11 9 5,-3-4 11,3-1 12,4-1-2,8-3-2,6 4-3,15-2 1,5 4 2,5-6-10,9-1 0,19-4 1,7 3-4,-4-3-4,3 5 1,4-6-8,-3 1 0,-3-2-2,-2 4-3,-22 3-1,17-6-3,-21 1 1,-2-2-5,-1 6 0,-6-5-5,-9 5-3,-9 1 3,-6 0-1,-6 0-3,-3 0 0,-3 0 4,-2 0 3,-2 0-3,-1-4 1,-8 4-1,11-2-6,-11 2 3,10 2-2,-10-2-5,5-4 0,-5 4 0,0 0-9,0 0-16,0 0-19,0 0-16,0 0-25,-12 15-24,9-12-36,3-3-39,-9 5-41,9-5-50,-8 7-143,5-2-437,-4-3 194</inkml:trace>
          <inkml:trace contextRef="#ctx0" brushRef="#br0" timeOffset="45122.936">1075 7105 33,'0'0'192,"0"0"-21,0 0-21,0 0-6,0 0-11,0 0-2,0 0 13,-2 21 12,4-9-11,-4-2-18,4 5-9,-2 1-9,-2 3-1,2-5-10,0 5-5,-1 2-3,-4-3-7,3 2-7,-2-2-8,-4-2-9,1 3-4,1-2-2,-2 2-5,0-2-3,0-4-8,2 4-2,0-6-2,-1 5 1,1-9-9,3 7-2,1-7-1,-2 0-2,-1 0-4,5 2-2,0-2 1,5-4-2,-1 2 0,1-1 1,6-2-4,-1-2-1,7 1 2,-1-1 0,4-3-5,2 1 2,2-4-5,0 3 4,-4-2-3,-1-2 2,5 5 2,-10-7-3,4 8-1,-1-5 13,-7 5 16,1-2 10,-2-3 4,-3 1-1,1-2-7,-4 3-3,2 0 0,-4-4-4,-1 0 8,0 2-4,0 6 0,-3-11 0,0 1-9,0 3-1,-2-3 1,-1 3 2,3-6 1,-5 5 6,3-1 14,-1-1 3,-1 2 0,4 1 0,-2 0 1,1 3-4,2 0 1,-1-3-9,3 7-9,0 0-9,0 0-3,0 0 2,0 0-4,-6 22-9,6-4 6,0 8-1,1 2-4,4-2 0,-2 1 0,-1 0-4,4 12 4,-3-1 3,-1-8-7,2 0-23,-4-4-29,10 4-18,-4 3-35,-4-5-43,3-2-55,-2-1-51,1-6-55,-4 0-235,-1-3-581,2-4 257</inkml:trace>
          <inkml:trace contextRef="#ctx0" brushRef="#br0" timeOffset="59712.0149">8065 6094 24,'0'0'136,"0"0"-2,0 0-11,0 0-8,0 0-9,0 0-7,0 0-10,0 0 1,0 0-10,0 0-1,0 0-11,0 0-2,0 0 6,0 0 0,14 4 8,-14-4 0,0 0 2,19-3-2,-5 3-4,7-1-6,3-1-7,1-2-5,10 3-4,6-1-6,1-3-4,1 0-4,5 3-4,-6-2-15,-5 3-11,5-1-15,-7 1-18,-7-3-26,1 2-14,-1 2-33,-7 0-19,-2-2-22,-3 2-148,-8 2-308,-8-2 136</inkml:trace>
          <inkml:trace contextRef="#ctx0" brushRef="#br0" timeOffset="60069.2712">8074 6415 40,'0'0'144,"0"0"6,-4 5 12,4-5-1,0 0-3,23 3-14,-8-2-9,5-2-2,9-2-2,2 3-13,10 0-4,4-3-10,7 2-5,-3 1-8,1-1-12,2 1-7,-3 0-5,0 1-7,-1 0-9,-15 5-5,2-1 1,-7-2-11,-6-1-16,-4 1-27,2 0-23,-9 0-20,2 1-26,-8 2-33,4-2-28,-7-1-55,-2-3-102,0 0-318,-8 9 141</inkml:trace>
          <inkml:trace contextRef="#ctx0" brushRef="#br0" timeOffset="65620.1435">12308 6402 41,'0'0'152,"-9"-2"8,9 2-7,-8-1-3,8 1-8,0 0-8,0 0-5,-11-1-8,11 1-10,0 0-1,0 0-4,0 0-7,0 0-4,0 0-4,0 0-2,0 0-10,0 0-6,0 0-2,0 0-12,0 0 0,0 0-3,0 0-4,0 0-2,38-4-3,-19 3-2,8 1-1,0-2-6,6 0 2,2 2-7,7 0-1,2-2-2,1-2-4,2 3-4,-3-2 1,1-1-4,-12 4-5,-2-2 3,1 1-8,-11-3-10,-1 4-13,-1 0-17,-1-1-20,-6 0-13,-1 1-24,-11 0-26,14 0-30,-14 0-14,8-1-27,-8 1-144,0 0-356,0 0 158</inkml:trace>
          <inkml:trace contextRef="#ctx0" brushRef="#br0" timeOffset="65875.8487">12527 6113 133,'-5'-3'223,"5"3"-16,-10-8-19,9 5-22,1 3-22,0 0-12,0 0-5,0 0 0,-13 13-11,13 0 4,3 5-4,0 0-9,-6 8-9,6 5 8,1 1-9,0 5-7,-4-8-8,7 9-9,-7-1-8,3-8-4,0 10-5,-1-11-4,-2 2-10,6 10-22,-6-14-26,0 2-42,0 2-45,3-6-55,2 1-70,1-5-155,-1-7-404,-2 2 180</inkml:trace>
          <inkml:trace contextRef="#ctx0" brushRef="#br0" timeOffset="66311.0014">13979 5932 106,'-5'-11'174,"-3"0"-12,-1 0-8,-5 1-4,1 0 7,0 0-9,-1 3-23,0-4-2,0 6-6,-1-1-8,-4 5-7,4 1 1,-6 1-6,1 6-1,-9 9-3,1-2 0,-4 11-6,-1 2-6,0-2-4,4 8-4,7 1-3,-5-3-7,11 4 0,-3-2-7,5-3-1,3 5-8,2-7-6,9 2-1,-2-3 5,2 0-13,8 3-3,0-4 1,8 1-2,1-1-11,12 1-21,-7-4-24,16 0-44,0-1-33,6-4-38,10-1-45,4-3-230,-4-5-451,-4 0 200</inkml:trace>
          <inkml:trace contextRef="#ctx0" brushRef="#br0" timeOffset="66598.0114">14289 6412 122,'0'0'213,"0"-13"2,0 7 9,0 0 8,0 6 3,1-8-3,-2 2-23,1 6-19,-2-8-3,2 8-8,0-9-11,0 9-11,-3-6-17,3 6-16,0 0-12,-2-4-17,2 4 2,0 0-24,0 0-6,0 0-10,0 0-4,-6 15 8,6-1-19,-3 2-7,0 8 2,-5 1 11,6 8-9,-2 6-2,-4 7-1,1-6-4,1 3-5,-2 2-1,2-7 0,6 5 6,-2-2-13,4 0-1,2-5-3,3-5-27,-1-2-32,2-2-39,2 2-58,2-8-65,1-6-80,-4 1-238,4-7-567,-5-7 252</inkml:trace>
          <inkml:trace contextRef="#ctx0" brushRef="#br0" timeOffset="61933.4563">10453 5865 47,'-5'-3'108,"5"3"-1,0 0-14,0 0-5,-9-7 9,9 7 9,0 0-16,0-8 5,0 8 3,0 0-14,0 0 7,0 0-11,-3-4 2,3 4-7,0 0-4,0 0-8,0 0-3,0 0-4,-7-4-7,7 4-1,-8-3-9,8 3-1,-12-3-7,12 3-3,-14-3-2,4 1 3,1-1-6,-2 3-14,-1 0 11,-2-4-4,-2 4-5,1 4 2,-3-4-4,2 0-2,-3 5 2,5-2-3,-6 3 5,4-2-2,-3 3-3,3 0 1,-1 1-4,4 3 5,-4 1-7,6-4 0,-2 2 6,5 1-3,0 2-2,3 3 0,5-3-7,-3 3 10,5 1-2,1 1 1,2 0-4,4 1 5,2 0-2,2 3 2,1-4-3,0 0-1,7-3 5,-2 4-4,0-1 1,-3 1 0,4-5 1,-6 1 2,5-4-7,-4 7 0,-1-10 6,2 7-7,-4-4 2,3-3 1,-3 6-3,2-3 0,2 0 3,-3 1-2,-1 1 3,3 3-6,-4-5-5,3 0 8,-5 2 0,3 3 2,-3-4-3,-1 5 3,-2-7 1,-1 6-1,1-7 4,-6-2 0,0 5 7,0-1 4,0-1 0,-6 6 1,1-9 8,-7 7 8,1-2 0,-4-3 6,1 1 0,-2 0 4,2 0-6,-2-3-7,2-1 11,3 1-4,3-4 1,2 3 0,-2-4 7,2 0 5,6-2-10,-8 1 0,8-1-2,0 0-2,0 0-6,-16-3 0,16 3-5,-10-5-7,7 1 4,-2-2-3,5 6-2,-7-8 5,3 1-10,-2 4-2,0-2 1,-1 1-6,1-2 2,-2-2 2,2 5-2,-7-2-5,7 1 3,1 1-1,-4-1 2,4 1 0,5 3-2,-11-4 0,11 4 1,-10-5-1,10 5-2,-4-2 1,4 2 3,-5-7-2,5 7 1,0 0 1,0 0-5,0 0 5,-8 0 4,8 0-8,0 0-1,0 0 2,-3-7 1,3 7 0,0 0-5,0 0 3,0 0 0,0 0 3,-8 0-4,8 0 2,-3-7-1,3 7-3,0 0 1,-7-5 9,7 5-3,-3-7-1,3 7 1,0 0-4,-1-7 1,1 7 3,0 0-2,0 0-3,0 0 1,-3-6 4,3 6-2,0 0 0,-4-6-1,4 6 0,0 0 1,0 0-3,0 0-1,-3-11 2,3 11 1,0-7-2,-3 5 7,3 2-3,-3-9-5,3 2 0,0 7 1,-2-8 1,2 3-2,-3-5 0,3 4 1,3 1-1,-3 1-1,2-4 3,-2 8 0,0-11-2,0 5-2,0 6 6,6-7-5,-6 1 0,0 6-2,0-7 0,0 7 4,0 0-2,0 0-1,0-11 6,0 11-6,0 0 2,0 0 2,0 0-2,3-3-1,-3 3-1,0 0 1,0 0 1,0 0 2,4-6 4,-4 6-7,0 0 1,0 0-1,0 0 2,0 0 0,0 0-1,0 0-1,0 0 1,0 0-2,0 0 3,0 0-2,0 0 0,0 0 2,0 0-1,0 0 0,3-6-3,-3 6 1,4-4 3,-4 4 3,7-3-7,-7 3 2,6-4-1,-6 4 1,8-7 1,-2 4-2,2-5-3,0 4 4,-2-3-1,7 0 5,-2-2-3,0 0-2,3 1 2,1-7 0,-1 4-2,10-3 3,-9-1-3,6-3 2,0 3 0,-6-4 2,4-1 1,-3 3-6,-2-6 8,-4 2-2,1-2 1,-2 1 1,-1-3 3,-5 10 9,1-4 0,-4-1-2,3 3-4,-6 2 5,3-5-2,0 6-2,-7 1-1,4-2-2,-2 6-1,5 0-3,-6 1-2,6-1 0,-3 2 5,3 1-6,0 6-8,-2-8-17,2 8-24,-3-7-22,3 7-32,-3-4-28,3 4-18,0 0-30,0 0-44,0 0-202,-22 11-458,6-6 203</inkml:trace>
          <inkml:trace contextRef="#ctx0" brushRef="#br0" timeOffset="65066.0587">11393 6098 20,'0'0'141,"0"0"-9,0 0-23,0 0 0,-8-6-1,8 6-6,0 0-1,0-5-6,0 5 2,0 0-4,0 0-9,0 0-9,0-11-12,0 11-5,0-4 5,0 4-4,-1-7 0,1 7-6,0-11-5,-3 5-5,3-2-3,-2 1-5,1 0 5,-1-2 3,-3 6-4,4-5-3,-4 2-6,2-2-1,0 3-6,-4-3-2,4 2 0,-3 2-3,1-2-2,-3-1-5,-1 4 3,1-1-5,-3 1 0,-2 0-1,-3 3 0,0-1-2,-1 2-1,1-1-2,-3 3 3,5 2-1,-2 0-1,-1 7-4,1-7 5,2 9-4,0-2 5,3 3-5,3-3-1,-3 4-1,1 1 2,5-1 2,1 1 0,4 1-1,-4-1-1,4 0 1,4-1 1,-4 0 3,6-4-1,2 4-2,-3 1 0,6-8-4,3 7 1,-3-5 3,3 2-2,4 0 2,2 2 0,5 0-2,-1-4 1,1 5 0,1-2-7,1 4 10,-2-4-4,-3 2-2,3 2 1,-4 2-9,-4-1 12,-1-2-4,-7-3 0,4 5 0,-5-4-1,-2 0 5,1 3 0,-4-4 0,-2 0 8,-1 3 8,-1-4 4,-6 3 11,1-1 5,-2-1 2,-1-2 5,-5 2 4,-4-3-6,-7 4-8,-2-6-2,0 0-2,-1-4-2,-1-2-2,2-1-6,5-4-1,3 2-13,-3-3-20,5 2-23,-1-5-34,-2-1-55,6 2-39,-1-2-54,0-5-141,7 3-388,1 0 173</inkml:trace>
        </inkml:traceGroup>
      </inkml:traceGroup>
    </inkml:traceGroup>
    <inkml:traceGroup>
      <inkml:annotationXML>
        <emma:emma xmlns:emma="http://www.w3.org/2003/04/emma" version="1.0">
          <emma:interpretation id="{2DC38595-1D21-444F-8DC6-AE733C3576BD}" emma:medium="tactile" emma:mode="ink">
            <msink:context xmlns:msink="http://schemas.microsoft.com/ink/2010/main" type="paragraph" rotatedBoundingBox="5310,9981 26416,10099 26407,11566 5302,11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93D1D-8E27-4BBB-B129-C804267E28F3}" emma:medium="tactile" emma:mode="ink">
              <msink:context xmlns:msink="http://schemas.microsoft.com/ink/2010/main" type="line" rotatedBoundingBox="5310,9981 26416,10099 26407,11566 5302,11448"/>
            </emma:interpretation>
          </emma:emma>
        </inkml:annotationXML>
        <inkml:traceGroup>
          <inkml:annotationXML>
            <emma:emma xmlns:emma="http://www.w3.org/2003/04/emma" version="1.0">
              <emma:interpretation id="{44BD9954-10AE-4400-B0D7-31379C8D3470}" emma:medium="tactile" emma:mode="ink">
                <msink:context xmlns:msink="http://schemas.microsoft.com/ink/2010/main" type="inkWord" rotatedBoundingBox="5310,9981 12123,10019 12114,11486 5302,11448"/>
              </emma:interpretation>
              <emma:one-of disjunction-type="recognition" id="oneOf10">
                <emma:interpretation id="interp50" emma:lang="en-IN" emma:confidence="0">
                  <emma:literal>Substituting</emma:literal>
                </emma:interpretation>
                <emma:interpretation id="interp51" emma:lang="en-IN" emma:confidence="0">
                  <emma:literal>substituting</emma:literal>
                </emma:interpretation>
                <emma:interpretation id="interp52" emma:lang="en-IN" emma:confidence="0">
                  <emma:literal>Substitutive</emma:literal>
                </emma:interpretation>
                <emma:interpretation id="interp53" emma:lang="en-IN" emma:confidence="0">
                  <emma:literal>substitutive</emma:literal>
                </emma:interpretation>
                <emma:interpretation id="interp54" emma:lang="en-IN" emma:confidence="0">
                  <emma:literal>Substitutions</emma:literal>
                </emma:interpretation>
              </emma:one-of>
            </emma:emma>
          </inkml:annotationXML>
          <inkml:trace contextRef="#ctx0" brushRef="#br0" timeOffset="124050.0519">-588 8462 80,'-6'-4'110,"-8"2"-5,-1 0 5,-2-3-8,1 3-7,0-5-2,2 3-9,0 1 1,-3 1-15,6 0 1,-4 1-4,1-3-2,1 8-5,-1-4-10,0 0-5,0 3-1,0-1-6,-4 5 4,1 1-7,-2 0-1,3 2-4,2 4-7,-5-2-1,9 1-3,-9 0-2,10 1 0,3 0 2,-1 1-5,6 2-4,-2-3 6,6 3-8,1-2-8,6 0 9,-1 4-2,10-1-2,2 1 7,-1 2-4,3-2-1,-1-1 5,1 2-4,1-4-6,-2 2 1,2-1-5,-7 2 7,-1-3-2,0 1-3,-5 1 1,-3 1 4,-2-1-2,-3 1 5,-3-3 9,-1 3 7,-6 7-2,0-9 7,-9 4 5,-2 0-2,-2-5 2,-5 0-3,-1 2-5,-5-8 4,-3-2-5,-7 3-5,11-10-14,-3 3-32,0-4-25,3-1-31,1-6-45,6-9-177,9 2-328,7-5 145</inkml:trace>
          <inkml:trace contextRef="#ctx0" brushRef="#br0" timeOffset="124935.6933">-419 8739 104,'0'10'159,"2"1"-9,-2 8-7,1-7-7,3 6-13,-4-3-10,4 8-2,1 2-8,-3 1-9,2 0-10,3 0-4,1 3-9,0-4-8,3-1-4,0-1-2,1-2-9,1-3 1,1-6-7,0-3-2,7 1-7,-7-4 1,2-5-5,3-2 1,-3-6 0,3-4-1,-5-1-2,6-7 14,-4 1 0,2-7 5,-1-1-1,-7 2 4,2-2 1,-2 6 12,-1 0 2,-4 6 8,0 1 4,1 3 13,-4 1-13,2 0-5,-2 2-9,-2 0-8,1 4-9,-1 3-4,5-5-6,-5 5-1,0 0-2,0 0 9,6 15-26,-4-6 5,4 4-2,-1 0-3,3 1 2,2 4-3,4 3-6,5 0 3,-2 0-10,8-4-6,12 2-4,2 2-13,-4-12-6,-7 2-1,18-4-3,-14-2 5,0-5 0,1-5 3,-3-2 4,-3-4 1,-4-5 5,-4-5 1,0 0 1,-1-6 0,-10 0 12,7-16-4,-10 0 6,-2-2 5,-3 0 2,-3 0 2,-5-4 0,-1 10 4,-2 2 18,0 10-5,-4 3-1,-4 5 3,4 0-4,0 7-5,-2 0 0,1 5-5,2 1-1,1 3-4,1 6 0,-3 3 0,4 3-4,0 5 0,3 0-1,-1 8 1,4 4-3,4 1 5,1 3-1,1-1-3,5 1 0,1-1-5,-4 1-10,6 0 0,3-1 0,-1 0-9,-2-5 4,2 2 2,-3-7 1,-2-5-1,2 0-2,-5-3 0,2-3-1,0 3 7,-4-9 1,6 5 0,-7-2 5,0-5-1,0 0-3,0 0 3,0 0-1,20-14 2,-12 3-2,3-2-4,5 5-2,3-8-1,5 1-4,1 1-1,2 0-3,1 5 3,4 1-1,-4 2 8,1 1-3,-4 5-2,0 2 2,-4 1-1,0 4-1,-7 4 2,-2 1 6,-2 4 0,-4 0-2,-3-1 2,-6-1 4,2 9-1,-6-9 3,-1-2 2,-12 10 1,-1-4 0,-6-3 3,-1-2-4,-5-6 0,1 3-14,-1-9-16,0 2-38,1-3-36,9-4-66,-3-6-73,12-2-139,0 1-413,0-13 182</inkml:trace>
          <inkml:trace contextRef="#ctx0" brushRef="#br0" timeOffset="125535.9832">1339 8760 21,'-8'-11'167,"8"11"-8,0 0-1,-16-2-8,16 2-7,-16 0-9,16 0-8,-20-1-10,5 2 1,0 1-9,-1-1-14,2 2-12,-1 2-10,1 0-6,-5 5-7,3-3-1,2 2-9,-5 1-1,5 4-10,1-3-4,4 4-1,3 0 0,-1-1-9,6 1-2,2 1-2,1 2-2,4-4-2,0 1 3,7 3-2,-2-6-2,10 6-2,-1-1-3,2-3 3,5 3-1,-5 1-5,4-2 4,-6 2-9,2-3 4,-3 4 1,-1 2-4,-6-9 2,-2 2-3,-4 0 6,0 2-3,-1-2-2,-5 2 5,0-6-1,-6 1 3,-2-3-1,-5 1 2,-1 1 0,-6-4-1,-4-5-1,-5 1-2,-1-2-5,2-6-12,3 0-18,1 2-22,0-4-42,2-4-45,8-2-47,-7-5-134,9 3-344,-1-5 152</inkml:trace>
          <inkml:trace contextRef="#ctx0" brushRef="#br0" timeOffset="126140.7677">1581 8906 57,'6'-4'117,"8"0"-5,5-2 0,5-4-23,3 3 4,-1-2-9,16 0-14,0-5-8,7 6-2,0-3 4,0 2-9,3 0 6,-3 5-5,-1-4 4,-9 3-2,-9 2-4,-11 0 5,2 3 8,-7 3 6,-1-3 0,-5 1 7,-2 3 0,0 3 15,-6 2-7,-1 1-1,-3 1 2,3 3-5,-5-1-8,-1 5-8,3 0-6,-3-4-5,-1 1-5,5 8-6,0-5-3,0-3-2,3 4-7,3 1-20,-6-7-23,6-3-29,-3 1-37,6 0-33,-3-6-42,2 6-47,2-8-146,0 1-371,0-4 164</inkml:trace>
          <inkml:trace contextRef="#ctx0" brushRef="#br0" timeOffset="125848.8198">1701 8455 67,'3'-6'183,"-3"6"-20,0 0-11,0 0 9,0 0-15,0 0-2,-10 24 5,9-6-6,-1-1-2,1 7-14,-4 4-6,5 0 0,1 9-10,3 1-5,-1-6-7,3 8-8,0 0-9,2 1-9,-3 4-4,1-14-7,-2 8-6,2 1-7,-5-13 4,4 5-11,-3-8-5,2 1-1,-4-2-17,0-1-9,0 0-22,0-8-30,0 1-35,0-4-30,0-1-22,2-1-24,-2-7-26,5 4-174,-5-6-381,0 0 168</inkml:trace>
          <inkml:trace contextRef="#ctx0" brushRef="#br0" timeOffset="127710.9029">2375 8872 62,'0'0'144,"8"-6"-12,2 1-23,-2-1-1,1 0-2,4 4-2,6-6-13,0 0-4,5 0-3,-4 2-5,5 2-2,-1 1-2,-5 0-1,2 2-3,-2 0-11,-4 2-3,3 0-5,-9 1 7,-1 4-4,3-1-4,-3 3 8,2 4 4,1 2-9,-2-4-5,-1 5-3,-2-2-5,5 1-6,-4 0 4,2 5-5,4-1-2,1 0-2,3-3 0,1-4-4,-1-1-4,4-1-1,4 1-2,0-9 2,2-1-5,0-1 0,0-6 2,-7 4-1,-2-8-2,-1-3-5,-3 2 0,1-5 5,-7 1 8,0 0 13,-2 1-3,-6-3 0,-2 0-5,-2 4 3,-3 6-7,-2-4-1,-9 5-1,4 0-5,0 3 0,3 4 0,-7 0-3,6 0-1,1 2-1,-2 5-1,4 0 1,-1 3-4,4-3 0,3 5-1,3-1 0,0 3-1,3 2 1,8-2-1,9 5 5,4-3-5,5 1-4,8 4-6,8-9-2,2-3-5,5 5 1,-1-7-1,3-4-4,-4 1 1,-2-8 2,-7-1 4,1-8 1,-10 2 2,-8-5 0,1-5 5,-6-1 3,-3-1-1,-5-3 2,-5-6 1,-6 2 1,-6 2 11,-5-3-1,-10-4-1,7 9 1,-5 0-1,-2-7-3,1 12 3,-1 3 20,7-3 10,-3 1 4,7 7 6,1 2 1,2 4-3,3-1-4,1 6-8,-2-5-11,5 7 2,0 0-6,0 0-6,0 0 3,0 0-4,14 30-2,-4-15-2,4 11 1,-3-1-2,1 1-3,0 4-3,-1 7 4,1 4-4,-7-4 1,4 2-1,3 4-3,0 3-12,2-8-13,1 1-4,0-5-2,6-11 0,-1-1 3,3-2 1,2-6-1,2 0 4,1-6-4,1-2-2,2-6-7,14-7-5,-3 0-3,2-8-3,4-2 3,-4-7 3,0-1 4,1-5 5,-12 0-2,-2-7 8,-1-1-1,-3 6 8,-12 7 12,-6 3 9,-3 6 7,-1 0 10,-2 0 5,-3 4 5,0 4-1,0-1-1,-3 2-1,1 2-5,2 5-5,-11-4 1,11 4-7,-17 4 3,11 3-1,-5 1-2,-4 5-1,3-1-2,-2 3 1,9 3-2,-8 6-1,12-6-2,-6 7 4,7 2-5,3-2 5,1 4-3,-4-2-2,8-3-3,-2-1-7,-1-5-6,7-1-3,2-3-6,1-2-10,2-3-5,2-4-14,5-2-16,-1-4-10,4-2-13,0-4-24,-2-4-23,1-7-36,1-2-29,-7-2-201,-1-12-432,-3 9 191</inkml:trace>
          <inkml:trace contextRef="#ctx0" brushRef="#br0" timeOffset="126831.2571">2505 8480 126,'-3'-5'194,"3"5"-7,0 0-16,0 0-17,-6-3-16,6 3-18,0 0-4,0 0 18,-5 16 3,2-5-11,0 3-9,-1 4 5,4 1-11,-4 7 2,4-2-7,-5 4 6,5 13-7,-2-13-11,2 3-7,0-1-7,2 10-9,3-3-9,-5-8-1,1 2-7,6 12-3,-1-6-7,-1-10 7,1 1-25,-3-5-26,2-5-32,1 1-39,-3-5-41,2 3-39,5-4-48,-4-1-219,-1-8-453,-2 0 202</inkml:trace>
          <inkml:trace contextRef="#ctx0" brushRef="#br0" timeOffset="128014.1249">3701 8672 211,'0'0'202,"0"0"-24,0 0-19,0 0-14,0 0-17,0 0-38,0 0-32,27-7-50,-9 6-53,1 0-144,8-1-205,4-2 90</inkml:trace>
          <inkml:trace contextRef="#ctx0" brushRef="#br0" timeOffset="128979.3222">4495 8561 38,'0'0'146,"0"-10"-21,0 3-13,0 7-14,-3-8-9,3 8-8,-4-5-31,4 5-25,0 0-29,0 0-24,7-4-24,-7 4-62,0 0-123,0 0 55</inkml:trace>
          <inkml:trace contextRef="#ctx0" brushRef="#br0" timeOffset="129693.0779">4684 8805 56,'2'5'189,"3"2"-20,-8 0-15,6 2-8,-2-2-5,-1 2-9,0 3-9,2-4 0,0 6-2,1 2-10,0 3-12,-3-3-11,5 0-6,-2 2-8,1-1-3,4 0-9,-1 6-5,1-6-6,3-2-5,-3-2-10,-2-4-11,0 0-2,4-2 0,-1-4-1,1 1-3,1-4 0,-11 0-6,23-5 1,-15-1-3,2 3 3,1-1-3,0-2-3,-3 0 4,8-4-6,-12 5-3,6-3 2,-5 3 4,1-1-5,-1-1-2,-2 1 0,6 2 1,-5-1 2,0 0-2,-1 2-3,-3 3 3,10-6 0,-7 2-2,3-2-3,1 1 4,1 1-5,-1 0 2,5 1 1,-5-1-3,5 4 2,0-4-1,6 2 3,-1 1-2,2-3 3,8 1-5,1-3-1,-7 4 5,4 2-2,7-5 1,-7 1 0,3-3 1,-1 4 2,-8-3-4,3 0 6,-3 4-2,-4-10 1,-1 5 5,-5 1 17,2-3 7,-8 5 5,4-2 1,-7 1 1,5-1-6,-5 1-1,0 5-7,-15-7 0,3 7-2,12 0-4,-27 4-1,8-1-1,0 4-4,0 2 4,-6 10-8,1 2 0,0 4 0,4 8 2,-4 7-2,5 9-1,5 1-2,1 19 4,7-15-9,4 18-1,7 2 3,11 0-1,-2-3 0,5-1 1,0-19-4,0 0 7,-3-4-3,-1-7-1,3-1 1,-9-13-1,-2-4 1,-3-4 2,-7-6 4,3 0 2,-6-5-3,-4-5 5,-9 2 0,4-8-4,-9-3 1,-6-8-1,5-3 0,-7-8-2,2-3-1,5-8-6,1-6-9,10-4-13,6-7-16,9-20-17,7 21-19,15-20-15,10 3-12,14 3-22,13 1-24,10 4-10,7 10-17,10 8-13,2 9-129,-1 7-342,-3 8 151</inkml:trace>
        </inkml:traceGroup>
        <inkml:traceGroup>
          <inkml:annotationXML>
            <emma:emma xmlns:emma="http://www.w3.org/2003/04/emma" version="1.0">
              <emma:interpretation id="{810C007F-08D7-4E7D-BFC5-8F3BC9B05A7D}" emma:medium="tactile" emma:mode="ink">
                <msink:context xmlns:msink="http://schemas.microsoft.com/ink/2010/main" type="inkWord" rotatedBoundingBox="13367,10029 14405,10035 14401,10736 13363,10730"/>
              </emma:interpretation>
              <emma:one-of disjunction-type="recognition" id="oneOf11">
                <emma:interpretation id="interp55" emma:lang="en-IN" emma:confidence="0">
                  <emma:literal>at</emma:literal>
                </emma:interpretation>
                <emma:interpretation id="interp56" emma:lang="en-IN" emma:confidence="0">
                  <emma:literal>At</emma:literal>
                </emma:interpretation>
                <emma:interpretation id="interp57" emma:lang="en-IN" emma:confidence="0">
                  <emma:literal>cit</emma:literal>
                </emma:interpretation>
                <emma:interpretation id="interp58" emma:lang="en-IN" emma:confidence="0">
                  <emma:literal>af</emma:literal>
                </emma:interpretation>
                <emma:interpretation id="interp59" emma:lang="en-IN" emma:confidence="0">
                  <emma:literal>cet</emma:literal>
                </emma:interpretation>
              </emma:one-of>
            </emma:emma>
          </inkml:annotationXML>
          <inkml:trace contextRef="#ctx0" brushRef="#br0" timeOffset="130845.8361">7324 8861 15,'0'0'128,"0"0"-3,-7-6-9,7 6 0,0 0-5,0 0 1,-3-8-5,3 8-5,0 0-7,-4-4-3,4 4-9,0 0 2,0-8-10,0 8-10,0 0-5,0-4-4,0 4-3,0 0-10,0 0-2,0 0-3,0 0-5,0 0 0,0 0-4,0 0-4,0-9-4,0 9 0,0 0-4,0 0-1,0 0-2,0 0-1,0 0-2,0 0 3,0 0-5,0 0 0,0 0-2,0 0 0,0 0 2,0 0-4,0 0 0,0 0-2,0 0-1,0 0 4,0 0-2,0 0 0,0 0 2,0 0-1,0 0 3,0 0 0,0 0-4,0 0 1,0 0-5,-8-5 3,8 5 0,0 0-2,0 0 1,0 0 0,-10-1-1,10 1-1,0 0 6,0 0-6,-6-3-1,6 3 2,0 0-1,-3-6 0,3 6-1,0 0-4,0 0 2,0 0 0,0 0 1,-19 2 1,19-2 4,-18 6-6,4-4 3,0 3 3,-3 1-1,-4-1-1,4 2 2,-9 2-2,3 3 3,-1 3 0,2 1-2,-4 1 4,4-2-3,3 6 4,4-7-3,2-1-1,3 2 7,4 0-4,1-1 4,4 1 0,-1-4-5,4 4 7,4-7-1,7 4-2,4-3 0,8 0 1,4 0-1,6-4-1,-4-4-2,4 0 2,-7-1-2,3-2 2,-3-5-2,-8 0 5,-4 0 6,-1-3 10,0-3 4,-7 5 5,2-5 3,-9 3-5,2-6-4,-3 6-1,-3-6-1,-3 6 3,1 0 3,-1 2 2,-2 1 4,2-4-1,-2 6 3,1-2-6,4 4-5,-1-3-2,4 6-4,0 0-5,-16 9-1,11-4-3,5 2 3,0 4-6,-2-2-1,4 4 2,9 3 0,-3 2-2,1-1-1,9 4-1,-1-1 2,4-1-6,4 0 5,-3-5-2,5 0-5,2-2 3,-1-1-3,4-3-1,-2-4-2,-5-1-1,-6-3 2,-2-2-4,4-4 1,-2-5 4,-5 2-4,-1-10 0,-4 1 0,2-6-2,-3-5 4,0-10 0,0-3-6,-3 5 5,-5-7-9,3-1 0,0 2 10,-2-1-11,6 1 2,-6 2 0,4 1 8,-2 14 1,4 1 6,-3 2 4,3 4 4,-4 4 0,2-1 0,1 2 1,-6 5-5,1 1 0,-1 4-5,4-1 0,-4 5 1,0 0-7,0 0 3,0 0 0,0 0 2,4 23-1,-5-13 1,2 6-3,-1-1 1,0 8 1,0 0 4,-1 6 3,1 1 0,1-2 4,-1 13 11,-1-11-14,1 9 0,0-1 2,0-1-3,0-11 0,1 9-1,-1 4 2,5-2-2,-3-6 1,1-5-1,-3-1-15,0-7-22,3-2-32,-3-3-43,2 1-52,2-2-62,3-7-255,-6-2-509,-1-3 225</inkml:trace>
          <inkml:trace contextRef="#ctx0" brushRef="#br0" timeOffset="131594.3688">7578 8810 91,'0'0'120,"-14"5"-7,9-4 1,5-1-3,0 0-2,0 0-4,0 0-1,-11 4-6,11-4 0,0 0-1,0 0-2,0 0-4,0 0-4,0 0-3,0 0-3,0 0 1,0 0-1,0 0-6,35-4 0,-14 3-5,-1 1-4,9 0-2,1-2-7,1 2-7,-1-4-2,0 4-5,-1 0 1,2-2-4,-4 2-4,-8 0-5,0-1-2,-3-3-4,3 1 0,-7 3-4,0-1-13,-1 1-18,-4-2-20,-7 2-23,13 0-38,-13 0-42,0 0-40,0 0-174,0 0-375,0 0 166</inkml:trace>
        </inkml:traceGroup>
        <inkml:traceGroup>
          <inkml:annotationXML>
            <emma:emma xmlns:emma="http://www.w3.org/2003/04/emma" version="1.0">
              <emma:interpretation id="{01EED4BA-5A25-4AAF-AC15-080CB2331592}" emma:medium="tactile" emma:mode="ink">
                <msink:context xmlns:msink="http://schemas.microsoft.com/ink/2010/main" type="inkWord" rotatedBoundingBox="15184,10055 18334,10073 18328,11244 15178,11226"/>
              </emma:interpretation>
              <emma:one-of disjunction-type="recognition" id="oneOf12">
                <emma:interpretation id="interp60" emma:lang="en-IN" emma:confidence="0">
                  <emma:literal>rest,</emma:literal>
                </emma:interpretation>
                <emma:interpretation id="interp61" emma:lang="en-IN" emma:confidence="0">
                  <emma:literal>vest,</emma:literal>
                </emma:interpretation>
                <emma:interpretation id="interp62" emma:lang="en-IN" emma:confidence="0">
                  <emma:literal>vast,</emma:literal>
                </emma:interpretation>
                <emma:interpretation id="interp63" emma:lang="en-IN" emma:confidence="0">
                  <emma:literal>rust,</emma:literal>
                </emma:interpretation>
                <emma:interpretation id="interp64" emma:lang="en-IN" emma:confidence="0">
                  <emma:literal>rent,</emma:literal>
                </emma:interpretation>
              </emma:one-of>
            </emma:emma>
          </inkml:annotationXML>
          <inkml:trace contextRef="#ctx0" brushRef="#br0" timeOffset="133196.5237">8768 8824 95,'2'-7'172,"-2"7"-3,0 0-14,0 0-14,3-2-10,-3 2-19,0 0-13,0 0-8,0 0-6,11 13 1,-5-6-1,7 1-3,-5 6-7,12 4 13,-5 1-10,5 5 5,-2-1-7,2 1-7,-4-4-4,-2 4-3,7-3-4,-7-2-4,-1-3-2,-5-2-4,-1 2 4,0-2-4,-2-3-4,1-3 2,-3-1 6,0 4 20,-1-8 17,1 2 9,-3-5-11,0 0-5,0 0-4,0 0-12,0 0-4,-8-26-4,8 12-6,0-3-10,5-9 1,1-10-16,8-1-15,-3-2-35,10-1-27,4-4-43,4 0-29,4 0-30,0 4-16,21-12-49,-5 20-216,-10 4-469,4 6 208</inkml:trace>
          <inkml:trace contextRef="#ctx0" brushRef="#br0" timeOffset="133898.8877">9565 8899 118,'6'-5'175,"-4"2"-5,4-8-13,-4 3-2,4 2-4,-4-3-7,1-1-1,-2 3 6,1-2-6,-4 1-4,2 1-7,-1 1-10,1 1-7,-5-2-8,5 7-12,-6-7-10,6 7-6,0 0-13,-21 8-6,12 2-4,-7 3-7,-2 5-4,1 3-6,3 0-2,6 3-6,-8 4-1,11-1-3,2-1-1,6 3-2,5-6-4,5 3-3,4-1-1,5-6 0,2-4-4,14 8-4,-5-17 0,11-2 2,1 0-6,4-8 0,-3 0 0,-5-3 1,-2-12-3,1 1 3,-10-12 0,-2 2 1,-9 2-2,2-7 1,-1-1-1,-10 10-8,1-4 0,-7 2 6,3 5 1,-2 2 0,-1 7 10,-1-3-1,-1 7 4,3-1-4,0 4-7,-4-3 0,-1 8 0,0 0 0,17 4 0,-5 3 1,0 5-2,2-2 0,7 7 1,-2 4 0,6 0-3,-4 3-2,2 11 3,-4-10-4,-3 1-1,-3 0 2,0 9-6,-6-4-5,-5-4-2,0 0-5,-6 2-2,3-7 0,-5 1 3,-6-9 2,3 0-2,-4-2 2,-1-7 1,1 4 2,-2-5 3,2-4 0,2-4 3,1-2 0,4-2-10,-2-4-23,7-5 6,-4-6-7,11-9-8,7-5-6,3-8-2,4 3-2,21-20-6,-1 4-2,4-4 3,10 5 4,-15 17 10,18-8 14,-13 10 12,-4 5 15,1 5 10,-5 1 31,-10 5 5,1 6 7,-7 6 8,-10-1 1,-1 4-7,-3 1-8,2 2 2,-1 4-3,-7 0-2,11 10-4,-8-1 8,-3 0-3,3 7 0,-3 1-2,0 5-3,0 4-3,0 1 1,0 1 0,5 11-8,-2 4-2,3-1-1,1 4-3,-4 4 3,5-1-3,0 0-22,-2-4-30,-6-2-29,0 0-31,3-4-31,-6-10-27,6-4-17,-3-6-33,0-3-161,-3-2-396,1-4 175</inkml:trace>
          <inkml:trace contextRef="#ctx0" brushRef="#br0" timeOffset="134092.7818">10674 9053 188,'0'0'215,"0"0"-4,29 7-9,-9-6-11,9-1-8,2 0-8,14-1-10,-3 1-16,4-7-11,0-2-15,0 0-12,0-3-31,-1 2-39,-2-5-51,-2-4-50,7-1-61,-12 0-210,0-2-357,-12-1 158</inkml:trace>
          <inkml:trace contextRef="#ctx0" brushRef="#br0" timeOffset="134528.1761">11901 9297 197,'0'0'261,"0"0"-21,0 0-20,0 0-18,14 12-15,-14-4-13,0 7-4,0-2-14,-2 6-18,-1-1-8,-2 8-13,-4 1-10,4 0-12,-6 3-11,3-6-14,2 2-46,-2 0-42,-3-1-44,0-3-70,5-3-75,-12 3-153,9-8-388,1 1 173</inkml:trace>
        </inkml:traceGroup>
        <inkml:traceGroup>
          <inkml:annotationXML>
            <emma:emma xmlns:emma="http://www.w3.org/2003/04/emma" version="1.0">
              <emma:interpretation id="{30DCBD08-2186-41AA-9570-371741D9C976}" emma:medium="tactile" emma:mode="ink">
                <msink:context xmlns:msink="http://schemas.microsoft.com/ink/2010/main" type="inkWord" rotatedBoundingBox="19346,10205 22345,10222 22340,11086 19342,11069"/>
              </emma:interpretation>
              <emma:one-of disjunction-type="recognition" id="oneOf13">
                <emma:interpretation id="interp65" emma:lang="en-IN" emma:confidence="0">
                  <emma:literal>Vero,</emma:literal>
                </emma:interpretation>
                <emma:interpretation id="interp66" emma:lang="en-IN" emma:confidence="0">
                  <emma:literal>VI o,</emma:literal>
                </emma:interpretation>
                <emma:interpretation id="interp67" emma:lang="en-IN" emma:confidence="0">
                  <emma:literal>V= o,</emma:literal>
                </emma:interpretation>
                <emma:interpretation id="interp68" emma:lang="en-IN" emma:confidence="0">
                  <emma:literal>vio,</emma:literal>
                </emma:interpretation>
                <emma:interpretation id="interp69" emma:lang="en-IN" emma:confidence="0">
                  <emma:literal>v. o,</emma:literal>
                </emma:interpretation>
              </emma:one-of>
            </emma:emma>
          </inkml:annotationXML>
          <inkml:trace contextRef="#ctx0" brushRef="#br0" timeOffset="135972.8361">12931 8813 208,'0'0'205,"0"0"-7,0 0-25,0 0-9,0 0-18,0 0-16,0 0-13,0 0-1,0 0 12,0 0-1,10 22-4,-4-10-3,7 7-3,-6-3-7,5 7-6,-3 6-1,0-4 5,4 3-7,6 8-3,-9-10-12,1 2 0,0-3-15,-2 1-3,-1-1-6,3 1-6,-5-9 1,4 0-6,1-3-4,-3 1-7,-2-7 1,-1 3 7,1-3 3,4-2 11,-2-2 15,-2 0 15,-4-2 10,-2-2-8,19-6-8,-13-2 0,8-4-20,-4-5-8,7-5-7,-4-5-1,2-17-9,0 4 1,0-7-16,-2 1-24,1-2-17,1-2-21,0 0-14,4-1-21,0 13-15,-5-2-34,-4 14-29,3 3-34,-5 9-50,1 1-38,2 7-28,-1 0-182,1 5-520,0 1 231</inkml:trace>
          <inkml:trace contextRef="#ctx0" brushRef="#br0" timeOffset="136216.6929">13832 8839 178,'0'0'219,"-13"-3"-22,13 3-17,0 0-14,0 0-9,0 0-10,0 0-9,0 0-10,0 0-9,0 0-11,57-1-13,-24 1-10,10 0-25,0-2-43,-2 0-46,3-1-50,0-8-55,-1 4-158,-11 2-317,1-4 140</inkml:trace>
          <inkml:trace contextRef="#ctx0" brushRef="#br0" timeOffset="136419.7022">13958 9062 183,'7'3'213,"1"0"-9,0 0-8,3-3-15,3 1-15,3-2-20,7 1-14,1-3-19,7 0-42,-1-5-53,4 0-51,8-6-67,-2-3-149,2 0-269,4-2 119</inkml:trace>
          <inkml:trace contextRef="#ctx0" brushRef="#br0" timeOffset="136720.0986">14913 8775 81,'0'0'218,"-5"7"-4,-1-2-8,0 2-13,-2 1-11,1-1 2,-1 6-10,-6 0-13,6 2-6,2-1-8,0 2-20,-1-2-13,3 4-10,0-4-8,4-1-3,0-2-7,7 3-6,1-2-2,6-5-5,5 2-3,-3-7 5,4-1 6,2-1 8,-1-5 11,-2-2 12,-2-1-5,1-10 0,-1-5-13,-4 2-11,-5-5-4,-1-2-10,-3 0-6,-4 3 3,-5-2-17,2 1-9,-7 1-10,2 7-19,-1 3-41,-2-1-56,-3 7-46,-1 3-63,6 3-63,-4 0-71,5 6-182,8-3-552,-12 4 244</inkml:trace>
          <inkml:trace contextRef="#ctx0" brushRef="#br0" timeOffset="137029.8176">15928 9157 213,'0'0'229,"-2"8"-21,-3-1 3,4 0-5,-7 8-6,1-4 1,1 5-10,0 1-19,-8 6-10,6 1-13,-5-3-15,-1 0-14,8 4-9,1-2-14,-2-9-12,-4 9-31,5 0-53,-8 2-59,-4-7-69,7-3-75,-4-3-192,-1 1-425,2-5 189</inkml:trace>
        </inkml:traceGroup>
        <inkml:traceGroup>
          <inkml:annotationXML>
            <emma:emma xmlns:emma="http://www.w3.org/2003/04/emma" version="1.0">
              <emma:interpretation id="{00C9CB14-320F-41E2-BE05-34F52963DADC}" emma:medium="tactile" emma:mode="ink">
                <msink:context xmlns:msink="http://schemas.microsoft.com/ink/2010/main" type="inkWord" rotatedBoundingBox="23513,10183 26415,10199 26411,10820 23510,10804"/>
              </emma:interpretation>
              <emma:one-of disjunction-type="recognition" id="oneOf14">
                <emma:interpretation id="interp70" emma:lang="en-IN" emma:confidence="0">
                  <emma:literal>5=0</emma:literal>
                </emma:interpretation>
                <emma:interpretation id="interp71" emma:lang="en-IN" emma:confidence="0">
                  <emma:literal>s=o</emma:literal>
                </emma:interpretation>
                <emma:interpretation id="interp72" emma:lang="en-IN" emma:confidence="0">
                  <emma:literal>S=o</emma:literal>
                </emma:interpretation>
                <emma:interpretation id="interp73" emma:lang="en-IN" emma:confidence="0">
                  <emma:literal>S=0</emma:literal>
                </emma:interpretation>
                <emma:interpretation id="interp74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137825.008">17762 8670 47,'0'0'130,"0"0"-10,0 0-4,0 0-9,-11 0-2,11 0 2,0 0-9,0 0 4,0 0 2,0 0 0,0 0 0,0 0-6,0 0-1,0 0-3,0 0-5,0 0-2,-9-1-9,9 1-3,0 0-3,0 0-2,0 0-5,0 0-5,-11-4-6,11 4-2,0 0-1,0 0-6,0 0-1,-5-2-1,5 2-1,0 0-5,0 0-3,0 0 0,0 0-4,0 0-3,0 0-2,0 0 1,0 0-3,0 0 0,0 0-6,-8-5-1,8 5 0,0 0-4,-1-7-1,1 7 1,0 0-5,-10-7-2,10 7 2,-9-5-2,1 3 0,0-3-1,-3 5 0,-2 0-1,-1-4-1,-2 3-1,0 1-2,-4 0 2,-1 0 0,-6 5-1,-1-2 0,-4 6 0,1 1 0,-7 0 4,5 5-6,3-4-2,1 2 1,-6 4 0,10 0-1,9-5 1,4 2-5,-1-2 8,11 4 0,1-2 0,4 1 4,11 0-4,5 0 2,3 1 2,19 1-8,2 2 6,-2-1 2,3-4-5,-3 2-3,1 5 4,-8-2-2,-10 0 1,3-3 2,-5 5-2,-8-6 2,-1 7-3,-5-8-1,0 3 6,-4 0-2,-5 2 1,-2-2 16,-4-2 13,-2-1 6,-5-3 2,-2 1 4,-3-4 4,-8 0 1,-1-1-6,-7-2-4,-11-5-4,0 0-3,-3-2-4,-1-5-5,2 0-24,5-3-23,1 2-31,13-4-29,3 1-51,3-4-64,11 8-75,4-1-143,2-3-454,6-4 201</inkml:trace>
          <inkml:trace contextRef="#ctx0" brushRef="#br0" timeOffset="138069.9373">18358 8918 233,'0'0'247,"0"0"-25,0 0-16,8-9-18,3 6-6,0 6-14,10-6-15,7 2-18,15 2-12,-2-2-10,6 2-28,9 2-37,-6-3-39,1 0-48,6 0-48,4-3-62,-4 2-158,5-5-331,-5-1 147</inkml:trace>
          <inkml:trace contextRef="#ctx0" brushRef="#br0" timeOffset="138348.118">18504 9186 76,'9'4'184,"-1"0"-11,13-2-19,-1-2-11,9 0-10,5-2-21,11-2-6,4 0-13,3-2-23,2-1-12,-1-6-39,3 2-42,-1-7-42,3 7-141,13-18-223,-14 8 99</inkml:trace>
          <inkml:trace contextRef="#ctx0" brushRef="#br0" timeOffset="138584.3042">19600 8849 198,'0'0'274,"0"0"-30,0 0-23,0 0-5,0 0-5,0 0-10,0 0-12,-23 10-6,15-3-20,2 0-16,-2 2-4,1 1-13,6-3-12,-6 6-12,7 0-5,0 5-6,2-2-6,4 0-8,1-1 2,7 3-2,0-6-9,11 3-4,1-4-4,4 3-7,14-6-2,-16 1-2,2-7 0,2 3 7,-2-5-1,-1-5 14,-1-2 22,-9-1 9,3-10-7,-3 0-15,-3-6-3,0 3-7,-5-5-4,-5-4-9,-1 4-4,-7 0-3,-1 1-9,-10-1-7,-6 7-2,-1-3-13,-18-1-46,-9 0-39,-2 6-32,-7 2-61,-2 5-43,1 6-82,8 4-72,1 6-248,20 7-651,4-3 289</inkml:trace>
        </inkml:traceGroup>
      </inkml:traceGroup>
    </inkml:traceGroup>
    <inkml:traceGroup>
      <inkml:annotationXML>
        <emma:emma xmlns:emma="http://www.w3.org/2003/04/emma" version="1.0">
          <emma:interpretation id="{D20076A8-BA78-4A24-85F8-849BCA4AFD9F}" emma:medium="tactile" emma:mode="ink">
            <msink:context xmlns:msink="http://schemas.microsoft.com/ink/2010/main" type="paragraph" rotatedBoundingBox="7406,11878 24083,11880 24082,13056 7405,13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ABED12-4F26-4ECC-B7E4-6A6293C738CA}" emma:medium="tactile" emma:mode="ink">
              <msink:context xmlns:msink="http://schemas.microsoft.com/ink/2010/main" type="line" rotatedBoundingBox="7406,11878 24083,11880 24082,13056 7405,13055"/>
            </emma:interpretation>
          </emma:emma>
        </inkml:annotationXML>
        <inkml:traceGroup>
          <inkml:annotationXML>
            <emma:emma xmlns:emma="http://www.w3.org/2003/04/emma" version="1.0">
              <emma:interpretation id="{A3931081-DA4A-4304-80AA-2D9005A54BB2}" emma:medium="tactile" emma:mode="ink">
                <msink:context xmlns:msink="http://schemas.microsoft.com/ink/2010/main" type="inkWord" rotatedBoundingBox="7406,11994 10426,11995 10425,12780 7405,12779"/>
              </emma:interpretation>
              <emma:one-of disjunction-type="recognition" id="oneOf15">
                <emma:interpretation id="interp75" emma:lang="en-IN" emma:confidence="0">
                  <emma:literal>+</emma:literal>
                </emma:interpretation>
                <emma:interpretation id="interp76" emma:lang="en-IN" emma:confidence="0">
                  <emma:literal>~</emma:literal>
                </emma:interpretation>
                <emma:interpretation id="interp77" emma:lang="en-IN" emma:confidence="0">
                  <emma:literal>J</emma:literal>
                </emma:interpretation>
                <emma:interpretation id="interp78" emma:lang="en-IN" emma:confidence="0">
                  <emma:literal>j</emma:literal>
                </emma:interpretation>
                <emma:interpretation id="interp79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140915.0463">2217 10862 75,'0'0'192,"-7"3"-4,7-3-2,-7 0-5,7 0 1,0 0-8,0 0-9,-8 4-13,8-4-15,0 0-11,0 0-15,0 0-9,29-5-8,-15 2-4,5-2-9,11-2-2,0 5-4,14-5-6,2-1-4,3 4-2,0-3-9,3 1-6,-1-4-1,3 3-4,-7-2-4,-3 0 1,-3 5-12,-12-2-8,1 1-15,-10-1-13,-4 0-18,-2 4-22,-1-3-26,-2 3-33,-6 2-28,1-5-36,-6 5-33,5-3-153,-5 3-386,0 0 171</inkml:trace>
          <inkml:trace contextRef="#ctx0" brushRef="#br0" timeOffset="141166.7856">2522 10464 163,'-3'-9'235,"-6"3"-19,4 4-17,-1-7-24,6 9-15,-7-2-14,7 2-14,0 0-12,-4 19 12,4-4-13,3 3-9,-2 11 1,9 1-11,-2 10-6,1 7-9,-4-1-10,5 0-3,-4 1-7,-3 1-5,-1-4 2,-2 6-14,-2-7-22,-4-2-35,3 3-33,-7-8-42,8-5-59,2-1-50,-3 0-180,3-4-403,5-1 179</inkml:trace>
          <inkml:trace contextRef="#ctx0" brushRef="#br0" timeOffset="140486.7436">1411 10543 37,'-3'-6'164,"-3"3"-15,-5-2-8,1 0-2,-2 2-10,-4-1-7,-3 1-7,0 3-6,2 0-5,-2 0-2,1 1-2,4 1-5,0-1-7,3 3-7,-2-1-13,-1 4 1,0 2-1,-4 4-8,-2 2 2,-1 8-1,5-1 1,-3 4-4,-3 10-4,2 0 0,4-2-6,5-4-3,1-3-5,3 1-4,0 3 1,4-4-8,6-1 0,0 2-2,8-6-1,0 0-3,7-3-4,4-5 0,5-2 1,3 0-4,11-2 1,6-6-3,-2-2 4,2-4-6,-4 1-1,-1-5 2,-12-1-7,-3-2 2,0-2 0,-6-4 3,-7 1-3,-6 0 0,3-5 1,-2-2 2,-5 0 0,-1-4 0,-3-4-1,-7 1 1,4 0 0,-3 2-2,-11-12 0,5 12 3,-2 2-2,0-3-3,3 4 3,-8 6-1,5-2-1,-7 2 0,5 4-2,2 2 0,-8-4-12,3 9-19,0-1-21,2 7-32,-4 0-23,5 3-36,5 3-51,2 1-217,4 2-438,4-1 194</inkml:trace>
          <inkml:trace contextRef="#ctx0" brushRef="#br0" timeOffset="141640.3214">3694 10561 171,'0'0'203,"-15"-1"-15,4 3-8,-1 3-9,-3 5-5,0 5-6,-4 2-6,1 6-9,-1-4-8,5 7-12,-3 0-11,2 8-9,1 1-11,8-8-8,-2-2-10,8 5-11,0-4 2,5-3-4,4-2-8,5 3 4,1-4 2,10-1-6,2-5-1,6-1-5,10-6-4,4 0-1,-3-7-1,4 0-5,-9-4-1,-6-3 3,-3-4 13,-4-3 8,-3-2 4,-4-2-7,-3-6-3,-3-4-6,-7-3-4,-6-12-4,-5 2-3,-1-3-8,-5 7 1,-8 3-6,-3-2-14,1 14-13,-2 3-10,-3 0-25,3 6-27,-6 7-33,-1 2-46,2 4-44,10 3-85,1 3-195,6 1-505,5 3 223</inkml:trace>
        </inkml:traceGroup>
        <inkml:traceGroup>
          <inkml:annotationXML>
            <emma:emma xmlns:emma="http://www.w3.org/2003/04/emma" version="1.0">
              <emma:interpretation id="{B12C8471-47B2-4B5F-9ADA-67028AAFC4EA}" emma:medium="tactile" emma:mode="ink">
                <msink:context xmlns:msink="http://schemas.microsoft.com/ink/2010/main" type="inkWord" rotatedBoundingBox="11335,12257 13325,12258 13324,12795 11334,12794"/>
              </emma:interpretation>
              <emma:one-of disjunction-type="recognition" id="oneOf16">
                <emma:interpretation id="interp80" emma:lang="en-IN" emma:confidence="0">
                  <emma:literal>00</emma:literal>
                </emma:interpretation>
                <emma:interpretation id="interp81" emma:lang="en-IN" emma:confidence="0">
                  <emma:literal>050</emma:literal>
                </emma:interpretation>
                <emma:interpretation id="interp82" emma:lang="en-IN" emma:confidence="0">
                  <emma:literal>0--0</emma:literal>
                </emma:interpretation>
                <emma:interpretation id="interp83" emma:lang="en-IN" emma:confidence="0">
                  <emma:literal>000</emma:literal>
                </emma:interpretation>
                <emma:interpretation id="interp84" emma:lang="en-IN" emma:confidence="0">
                  <emma:literal>010</emma:literal>
                </emma:interpretation>
              </emma:one-of>
            </emma:emma>
          </inkml:annotationXML>
          <inkml:trace contextRef="#ctx0" brushRef="#br0" timeOffset="142496.9925">4941 11146 50,'-8'5'180,"1"0"12,4-3 3,0 5 10,3-7 0,0 0 2,0 0-5,19 5-22,0-7-11,0 0-9,12-1-13,14-6-17,1 2-8,-2 0-9,3 2-11,-7-9-12,2 10-5,3-3-9,-15 0-9,-3 1-19,-7 2-29,-3 2-32,-4-3-41,0 2-70,-5-3-73,-5 0-229,0 0-462,-1 1 204</inkml:trace>
          <inkml:trace contextRef="#ctx0" brushRef="#br0" timeOffset="142231.876">4989 10805 116,'-9'-2'176,"9"2"-11,-11-1 0,11 1-4,0 0-8,-10-4-3,10 4-6,0 0-9,-6-2-7,6 2-4,0 0-4,0 0-8,0 0 4,0 0-6,0 0-2,0 0-3,0 0-6,38 0-4,-24-1-8,5-2-7,3 3-9,5-1-5,6 1-9,2 0-3,0-3-5,-3-1-5,15 0-6,-6 0-14,-6 0-24,9 1-25,-11-3-25,-3 2-36,4 3-36,-12-5-42,5 1-30,-9 4-209,-3 1-434,-3-2 192</inkml:trace>
          <inkml:trace contextRef="#ctx0" brushRef="#br0" timeOffset="143149.1321">6654 10706 25,'-8'-3'183,"-2"2"-11,1-2-4,-7 6-4,-3-2 2,2 0-7,-13 7-8,1 0-8,1 2-16,-10 7-6,9 1-14,-5 6-3,7-4-8,-3 7 6,1 2-6,10-6-9,0 0-6,10 2-2,-4 1 0,5 0-11,4 0-7,8 3-2,4-5 8,5 2-4,11 5-1,7-4-3,4-5-3,6-1-3,3-6-5,5-2-7,3-7-5,7 1 3,-7-7-4,-3 1-1,-2-6-1,-4-4-5,-11 0 12,-2-2-1,-8-7 0,-2-1 5,-5-7-5,-11-3-5,3-2-5,-14-9-5,-1 0 2,-6 2-8,-6-1 12,-12 6-12,0-1-6,-7 3 0,1 6-12,-5 6-24,5 4-10,10 8-22,3 0-40,4 3-46,1 4-42,12 4-42,1-1-257,6 8-523,6-3 233</inkml:trace>
        </inkml:traceGroup>
        <inkml:traceGroup>
          <inkml:annotationXML>
            <emma:emma xmlns:emma="http://www.w3.org/2003/04/emma" version="1.0">
              <emma:interpretation id="{50E88D53-CF93-44E7-84B3-324550D29B9A}" emma:medium="tactile" emma:mode="ink">
                <msink:context xmlns:msink="http://schemas.microsoft.com/ink/2010/main" type="inkWord" rotatedBoundingBox="14037,11994 15980,11995 15979,12872 14036,12871"/>
              </emma:interpretation>
              <emma:one-of disjunction-type="recognition" id="oneOf17">
                <emma:interpretation id="interp85" emma:lang="en-IN" emma:confidence="0">
                  <emma:literal>+</emma:literal>
                </emma:interpretation>
                <emma:interpretation id="interp86" emma:lang="en-IN" emma:confidence="0">
                  <emma:literal>E</emma:literal>
                </emma:interpretation>
                <emma:interpretation id="interp87" emma:lang="en-IN" emma:confidence="0">
                  <emma:literal>¢</emma:literal>
                </emma:interpretation>
                <emma:interpretation id="interp88" emma:lang="en-IN" emma:confidence="0">
                  <emma:literal>~</emma:literal>
                </emma:interpretation>
                <emma:interpretation id="interp89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143759.6518">7724 10985 76,'-13'2'106,"3"-1"2,10-1 1,-18 3-4,10-3-3,0 1-3,8-1-2,-13 2-7,13-2 3,-8 1 1,8-1 1,-8 4-2,8-4-2,-8 0-1,8 0-6,0 0 0,0 0-5,-8 2-6,8-2-3,0 0-8,0 0-5,0 0-4,0 0-8,0 0-3,0 0-2,0 0-2,0 0 2,0 0 1,0 0 6,0 0 4,0 0 10,0 0-4,35-2 7,-16 2 1,10 0 0,2-7 0,4 6-7,17-3 0,0 0-5,0-3-3,4 0-7,-4 5-3,0-3-2,-6 0-2,-3-4-4,-10 4-4,-3 1-1,-5-1-5,-4 2 2,-4-4-8,-6 5 2,2 2 0,-4 0-7,-2-2-13,-7 2-19,7-3-26,-7 3-24,0 0-35,0 0-34,0 0-23,-15-9-37,15 9-226,-19-5-461,11 3 205</inkml:trace>
          <inkml:trace contextRef="#ctx0" brushRef="#br0" timeOffset="144072.8769">8059 10621 160,'-5'-4'191,"0"-4"-12,2 5-6,-5-2-4,0 4-8,8 1-11,-19-1-10,11 3-14,-3 4-10,7 1-1,-6 8 9,-1-3-7,-2 12-6,2 4-4,7 0-4,-6 10 4,2 2-10,7 1-8,-4 6-8,3-12-6,2 8-6,0-6-6,0-5-6,2 5 5,3-10-16,1 14-10,-3-15-32,7 0-39,-6-8-41,1 4-42,8 2-57,-2-7-57,6 2-167,5-4-432,-3-8 191</inkml:trace>
          <inkml:trace contextRef="#ctx0" brushRef="#br0" timeOffset="144469.1594">9230 10471 3,'-5'-9'227,"0"2"-7,-4 0-4,-1 3-5,-5-4-3,-4 8-15,0 0-12,-8 11-13,-5-1-4,-6 6-11,3 8-1,7-7-22,0 13-8,1 3-17,5 3-3,3 4-5,3-2-11,6-9-8,1 12-6,2-3-8,7-9-8,7-1-1,-4 4-7,3-5-3,8-1-1,-4-2-18,6-1-34,3-3-25,3-1-33,5-3-52,-4-5-41,11-1-39,8-4-37,-12-5-167,5-2-435,8-9 193</inkml:trace>
          <inkml:trace contextRef="#ctx0" brushRef="#br0" timeOffset="144600.2514">9565 10810 40,'-5'-7'199,"5"0"11,0 7-9,-2-7 0,2 7-8,0 0-1,-17 2 3,17-2-2,-11 11-6,5-4-3,-7 6-12,8 1-14,-1 4-6,1-3-22,-4 8-14,2 2-4,3-1-2,1 2-26,-1 1-6,4-3-17,0 1-44,0-3-47,4-3-70,-1 0-73,0-1-80,2 0-186,1-6-474,-3-2 210</inkml:trace>
        </inkml:traceGroup>
        <inkml:traceGroup>
          <inkml:annotationXML>
            <emma:emma xmlns:emma="http://www.w3.org/2003/04/emma" version="1.0">
              <emma:interpretation id="{2B0075E3-F9D6-4D82-98E7-7017C467321B}" emma:medium="tactile" emma:mode="ink">
                <msink:context xmlns:msink="http://schemas.microsoft.com/ink/2010/main" type="inkWord" rotatedBoundingBox="17886,12005 19291,12006 19290,13056 17885,13055"/>
              </emma:interpretation>
              <emma:one-of disjunction-type="recognition" id="oneOf18">
                <emma:interpretation id="interp90" emma:lang="en-IN" emma:confidence="0">
                  <emma:literal>D</emma:literal>
                </emma:interpretation>
                <emma:interpretation id="interp91" emma:lang="en-IN" emma:confidence="0">
                  <emma:literal>+</emma:literal>
                </emma:interpretation>
                <emma:interpretation id="interp92" emma:lang="en-IN" emma:confidence="0">
                  <emma:literal>#</emma:literal>
                </emma:interpretation>
                <emma:interpretation id="interp93" emma:lang="en-IN" emma:confidence="0">
                  <emma:literal>~</emma:literal>
                </emma:interpretation>
                <emma:interpretation id="interp94" emma:lang="en-IN" emma:confidence="0">
                  <emma:literal>&amp;</emma:literal>
                </emma:interpretation>
              </emma:one-of>
            </emma:emma>
          </inkml:annotationXML>
          <inkml:trace contextRef="#ctx0" brushRef="#br0" timeOffset="145340.7928">11488 10773 172,'0'0'213,"-9"-4"-7,9 4-6,-7-6-5,7 6-7,0 0-13,-1-4-12,1 4-12,0 0-15,8-7-7,6 2-14,0 2-4,15-2-8,2 2-7,7-5-3,11 5-4,-1-2-9,1 5-9,3-2-5,6-3-5,-4 4-5,0-5-3,-2 3-6,0 2-8,-6-2-2,1-3-1,-12 4-6,6-5-14,-13 6-18,-1-2-16,-6 2-20,-5-1-25,1-2-26,-6 4-23,5-4-30,-2 2-27,-3 2-25,0 2-21,-4 2-133,1-1-376,1 0 166</inkml:trace>
          <inkml:trace contextRef="#ctx0" brushRef="#br0" timeOffset="145695.029">11714 10992 56,'-12'3'172,"4"1"-4,0-2-1,1 3 3,1-3-7,6-2-4,-11 1-1,11-1-4,0 0-3,0 0-1,0 0-1,0 0-2,14 9-13,-1-9-8,6 2-5,1-2-11,6 0-8,4 0-4,3 0-3,14 0-13,-1-2-4,0 2-4,5-1-8,-2 1-6,4-3-3,6 2-5,-4 1-8,-4 0 1,-4-5-10,-1 10 0,-13-9 0,-8 4-6,-4-1 1,-4 0-1,-2 1-7,-6 0 0,2-1-4,-1-3-6,-10 4-16,11-1-17,-11 1-24,6-2-28,-6 2-27,2-5-35,-2 5-38,6-6-23,-6 6-45,0-7-191,0 7-467,0-7 208</inkml:trace>
          <inkml:trace contextRef="#ctx0" brushRef="#br0" timeOffset="146369.0282">12180 10484 55,'-3'-3'154,"-3"-1"-5,3-2 6,3 6-8,-5-9-20,5 9-1,-9-4-5,9 4-4,-7-7-15,7 7-7,0 0-6,-1-3-9,1 3-12,0 0-3,0 0-10,0 0-2,0 0-10,-10-1 3,10 1-4,0 0 0,0 0-4,0 0-4,-11 7-4,11-7 0,0 0-1,0 0 0,-9 1 1,9-1 7,-8 3 5,8-3-1,-7 1 5,7-1-4,-17 5-1,12-5 0,-4 1-5,9-1 5,-16 0 1,16 0-2,-16 1-5,4-1-4,-1-1-3,13 1 0,-25-1-5,10-1-1,-2 2 0,8 0-2,-3-4-2,-2 4 4,14 0 1,-14-1 7,14 1-1,-11-2 2,11 2-2,-10-1-3,10 1-2,0 0-2,0 0-4,0 0-3,0 0 0,0 0-2,29-5 0,-10 10 3,3-1-8,5 2-1,1 3 2,15 2-4,-2 2 3,3 1 0,-1 4-3,4 0 4,2-4 7,2 2-10,-2 2 0,2-3 6,-2 4-7,0-4-2,-4 1-2,-2 0 7,-2-4-3,-9-1-1,1-3-3,-6 3 3,0-3-2,-8-1 1,-5 4 8,0-4-7,2 0-5,-8-2 4,1 1 1,-2 1-5,-3 1 4,-1-1 2,-1 4-2,3-3 3,-5 4 8,0-2-3,-5 6 15,0 1-1,1 0-1,-6-3 7,-1 12 1,-2-4 7,-1 7-3,-10 0 9,9-4-7,-6-1 1,-6 8 2,-1 1-1,6-14-5,-10 12-4,4-3-12,4-6 11,2 0-6,-2 2-1,2-3 3,-2 1-7,4-2-6,2 1-7,4-3-17,0-2-22,0-1-31,3-1-33,1 2-13,1-2-42,-1 0-37,7-3-47,0 1-54,-2-5-179,5 0-507,-2 0 225</inkml:trace>
        </inkml:traceGroup>
        <inkml:traceGroup>
          <inkml:annotationXML>
            <emma:emma xmlns:emma="http://www.w3.org/2003/04/emma" version="1.0">
              <emma:interpretation id="{4FD764A6-88D6-4750-982F-CCD66BD81468}" emma:medium="tactile" emma:mode="ink">
                <msink:context xmlns:msink="http://schemas.microsoft.com/ink/2010/main" type="inkWord" rotatedBoundingBox="20593,11879 24083,11880 24082,12790 20592,12789"/>
              </emma:interpretation>
              <emma:one-of disjunction-type="recognition" id="oneOf19">
                <emma:interpretation id="interp95" emma:lang="en-IN" emma:confidence="0">
                  <emma:literal>950</emma:literal>
                </emma:interpretation>
                <emma:interpretation id="interp96" emma:lang="en-IN" emma:confidence="0">
                  <emma:literal>Ci-0</emma:literal>
                </emma:interpretation>
                <emma:interpretation id="interp97" emma:lang="en-IN" emma:confidence="0">
                  <emma:literal>900</emma:literal>
                </emma:interpretation>
                <emma:interpretation id="interp98" emma:lang="en-IN" emma:confidence="0">
                  <emma:literal>Cato</emma:literal>
                </emma:interpretation>
                <emma:interpretation id="interp99" emma:lang="en-IN" emma:confidence="0">
                  <emma:literal>ci-0</emma:literal>
                </emma:interpretation>
              </emma:one-of>
            </emma:emma>
          </inkml:annotationXML>
          <inkml:trace contextRef="#ctx0" brushRef="#br0" timeOffset="146858.2075">14741 10328 135,'-8'-3'222,"-6"0"-11,-4 3-1,-2-1-12,-9 6-2,-4 1 0,-8 2-13,0 7-12,-2 7-6,4-3-5,-1 2-15,1 9-9,1-6-10,4 4-1,4 2-27,4 3-4,5-7-13,1 11-8,12-9-5,-3 2-7,7 7-7,-2-11-3,6 1-4,3-1-5,7-1 1,4 1-4,2-3-6,4 0 0,13 3-8,4 0-17,4-6-16,0-1-32,8-5-20,0-7-31,3 2-16,3-6-32,-4-3-27,1-7-20,-3 0-34,-9-8-182,-2-7-436,-13 7 193</inkml:trace>
          <inkml:trace contextRef="#ctx0" brushRef="#br0" timeOffset="147045.1218">15022 10802 14,'0'0'197,"0"0"-6,0 0 8,0 0 3,0 0 2,-2 7-9,2-7-9,-7 7-6,0 1-11,1 0-13,-2 2-8,0 2-12,0 0-10,0 9-14,2-7-12,0 3 6,-1 4-22,1 5-6,0-3-8,3 6-6,-2-3-5,5-4-16,1 4-33,6 0-32,1-4-43,1 0-73,1-6-38,8 3-39,-6-6-188,5 0-435,0-4 193</inkml:trace>
          <inkml:trace contextRef="#ctx0" brushRef="#br0" timeOffset="147621.5337">15692 10976 125,'3'7'269,"-3"-7"-6,8 5-3,0-1-10,2-1-11,1-4-12,8 2-14,-4-1-18,14 0-15,-1-4-19,1 0-12,5 0-14,8-5-15,-8 4-8,0-3-15,-3-2-12,-2 3-15,1-1-37,-5-3-31,-5 8-34,-5-4-28,-1 3-38,-6 1-48,1-2-58,-4 1-238,0 0-477,-5 4 212</inkml:trace>
          <inkml:trace contextRef="#ctx0" brushRef="#br0" timeOffset="147405.3366">15746 10633 226,'0'0'223,"-14"1"-3,14-1 9,0 0 5,0 0-5,0 0-18,-4-5-10,4 5-23,0 0-15,23-9-11,-8 6-19,14 0-13,-1-1-13,13 0-8,2-2-14,4 1-18,-2 3-39,1-3-17,-1-2-50,-13 6-40,12-5-53,-14 1-54,2 3-57,-12 1-131,1-4-403,-7 4 179</inkml:trace>
          <inkml:trace contextRef="#ctx0" brushRef="#br0" timeOffset="148148.0159">17412 10593 194,'-10'0'210,"-3"-1"-8,-1 1-9,-8 1-1,-3 6-12,6 0-8,-13 3-13,2 2-10,3 0-11,1 7-7,0 0-10,3-2-10,5 6-11,7-2-7,-3 5-9,8-1-4,2-1-2,8-1-2,5 4 1,2-1-7,10-4 1,-1 1-2,15 2-5,1-5-4,4-2-2,1-4-3,2-3-3,1-4 2,0-6 4,-12-5 3,-1 0 2,10-11 12,-14 1 12,-5-5 1,-1 0-2,1-18-8,-8 1-2,-3-6-11,-4-2-10,-7 0-3,-10 3-9,-1 4-5,-9-2-11,-9 9-47,-10 4-38,-12 6-53,-28 2-65,-16 11-95,-3 7-331,-42 7-652,-6-2 289</inkml:trace>
        </inkml:traceGroup>
      </inkml:traceGroup>
    </inkml:traceGroup>
    <inkml:traceGroup>
      <inkml:annotationXML>
        <emma:emma xmlns:emma="http://www.w3.org/2003/04/emma" version="1.0">
          <emma:interpretation id="{D6F96C62-2728-495A-8624-4F5C15103D29}" emma:medium="tactile" emma:mode="ink">
            <msink:context xmlns:msink="http://schemas.microsoft.com/ink/2010/main" type="paragraph" rotatedBoundingBox="6852,14078 8295,13503 8727,14588 7284,15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38EFC2-DC32-4C01-B3E8-E8465D1B6928}" emma:medium="tactile" emma:mode="ink">
              <msink:context xmlns:msink="http://schemas.microsoft.com/ink/2010/main" type="line" rotatedBoundingBox="6852,14078 8295,13503 8727,14588 7284,15163">
                <msink:destinationLink direction="with" ref="{8E1163B6-FA88-4115-82E8-1E32DE4DE4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2A69EC5-902C-4930-A228-0BD2D679BE56}" emma:medium="tactile" emma:mode="ink">
                <msink:context xmlns:msink="http://schemas.microsoft.com/ink/2010/main" type="inkWord" rotatedBoundingBox="6852,14078 8295,13503 8727,14588 7284,15163"/>
              </emma:interpretation>
              <emma:one-of disjunction-type="recognition" id="oneOf20">
                <emma:interpretation id="interp100" emma:lang="en-IN" emma:confidence="0">
                  <emma:literal>Visit</emma:literal>
                </emma:interpretation>
                <emma:interpretation id="interp101" emma:lang="en-IN" emma:confidence="0">
                  <emma:literal>Vat</emma:literal>
                </emma:interpretation>
                <emma:interpretation id="interp102" emma:lang="en-IN" emma:confidence="0">
                  <emma:literal>Vats</emma:literal>
                </emma:interpretation>
                <emma:interpretation id="interp103" emma:lang="en-IN" emma:confidence="0">
                  <emma:literal>Vatic</emma:literal>
                </emma:interpretation>
                <emma:interpretation id="interp104" emma:lang="en-IN" emma:confidence="0">
                  <emma:literal>Vet</emma:literal>
                </emma:interpretation>
              </emma:one-of>
            </emma:emma>
          </inkml:annotationXML>
          <inkml:trace contextRef="#ctx0" brushRef="#br0" timeOffset="169975.5411">466 12559 16,'0'0'141,"-4"-5"-4,4 5-1,0-7-10,0 7-8,-2-9-6,2 9 1,0-5-2,0 5 0,-8-7-3,8 7 2,0 0-13,0 0-10,-5-4-8,5 4-10,0 0-6,0 0-10,0 0-3,0 0 0,0 0-6,5 18 4,-5-8 18,3 2-4,4 7 8,2 0-1,1-1-7,1 7 3,-3 1-14,7 0-5,0 0 0,-1 11-1,0-3-2,0-7-4,0 1 0,4 14 3,-1-7-1,-1-2-2,-3-3 2,-4 6-3,4-9-1,1 0-4,-5 2-5,-1 0 4,3-5-4,2-3-4,-11-2 0,6-2 1,-4-1-3,-2-3-3,3 0 0,-4-5-5,6-1 5,-7 0 9,1 0 19,4-5 4,-5-2 8,0 0 5,0 0-7,0 0-1,14-20-6,-8 6-1,4-12-10,-1-1-4,2-15 12,2 2-18,-2-11-5,0 3-20,2-4-13,4-20-15,-6 19-11,4-19-4,-4 19-18,1 3-15,1-1-19,-4 11-30,-4 9-8,1 6-44,1 6-31,-3 0-56,-4 6-179,4 5-475,-8-1 209</inkml:trace>
          <inkml:trace contextRef="#ctx0" brushRef="#br0" timeOffset="170704.2853">1331 12382 95,'0'0'110,"0"-11"3,0 11-12,0-10-6,0 3-15,-3 2 1,6-3-5,-3 0-5,1 0-3,1 2 1,0-4-10,2 5 8,-2 0-5,3-1 3,1 1-3,2-1-3,-2-1-3,2 3 0,-2 0-6,1-1-4,2 3-5,2-2-5,-1 0-4,2 3-5,-1-1 0,7 4-3,-1-1-1,1 3-3,-1 3-2,0 1-3,1 2-1,-1 2 4,2 7-7,-3 2 3,1 2-7,-9-1 3,0 3 9,-3 0-2,-7 5 2,-4-3 3,0 3 9,-4 0 8,-4 8 3,-16-5 5,5 1 5,-7-3 6,7-12 7,-4 10 4,-6-5 6,9-5-5,0-2-12,1 2-9,1-6-1,10-1-4,3-5-3,2-2-5,4-3-4,5 3-1,0-5-1,16 0-3,4-4-5,23 1-2,7-4 2,10 2-1,18-7-4,4 5 3,5-2-11,-2 4 2,2 3-5,-6-3 3,-23 5-5,-4 2-25,-3 5-27,-10-1-26,-13-2-25,-10 3-34,-7 2-39,-10 1-39,-10-1-173,-2 6-416,-13-4 184</inkml:trace>
          <inkml:trace contextRef="#ctx0" brushRef="#br0" timeOffset="172129.4991">1705 12251 20,'-1'-10'107,"-4"4"-3,5 0-3,0 6-17,2-11 4,1 4 2,-3 7 6,3-12-7,-3 6-2,0 6-2,0-10 3,0 5-1,0 5-6,-2-12-7,2 6-1,-4 2 0,4 4-3,-2-8-2,2 8 0,-6-9-3,4 4-9,2 5 6,-5-7-4,5 7-8,0 0-1,0 0-10,0 0-4,0 0-4,0 0-2,0 0-5,-11 13 1,7-5-1,-3 4 11,1 6 0,-2-3 2,-1 8 9,-1 3 2,1 1 0,-1 9 3,-4 0 3,-2 2-8,2-3 2,3-5 2,-3 4 3,-1 1-3,-2 2-4,3-9-1,-2-4-3,2 0-6,0-1-2,-1-3 1,7-1-3,-6-4-6,6 1-2,-3-3 1,3-5 7,2 5-6,0-4 0,-1 1 0,4-5-5,-5 3-3,4-4 2,-1 2-1,2-1 0,-2-2-5,5-3-1,-6 7-6,6-7 14,-4 5-14,3-1-1,1-4-1,0 0 2,-5 9-2,5-9 2,0 0-4,-2 5 7,2-5-6,0 0-1,-3 5 0,3-5 0,0 0-1,0 0 2,0 0-3,0 0 5,0 0-1,0 0 0,0 0-2,0 0 3,0 0-6,0 0 2,0 0 3,0 0-2,0 0-4,0 0 4,0 0-2,0 0-2,0 0 2,0 0-3,0 0 5,0 0-5,0 0 0,0 0 2,0 0 4,0 0-7,0 0 5,0 0 1,0 0-3,0 0 4,0 0 0,0 0-5,0 0 0,0 0 2,0 0 4,24-9-7,-14 5 3,5-2 3,4 2-4,2 1 1,6-1-2,1-4-5,1 3-13,-4 2-4,8-3-18,-4 4-20,-9-1-33,2 1-26,0 0-26,-3 4-23,3-2-36,-4 0-41,-2 5-152,-4-4-430,-5 0 190</inkml:trace>
          <inkml:trace contextRef="#ctx0" brushRef="#br0" timeOffset="172586.824">1691 12097 92,'-6'-4'121,"1"-4"-11,2 3-3,-5 0 8,2 0-10,-1 3-3,-1-6-10,4 5-1,-4 0 3,3 1-12,5 2 3,-8-5-6,8 5-16,0 0 0,0 0-7,-16 9 8,10-1 23,-2 4-5,2 8-3,0-1-1,-1 4-5,-1 3-2,0 10-3,4-7 12,-1 11-6,-1-2-10,-2 4-2,5-4-6,-4 3-4,1-3-5,1 2-4,-4-12-6,-2 12-18,-4-4-30,3-10-40,2 0-58,4 0-49,-7-5-220,7-4-409,4-6 181</inkml:trace>
          <inkml:trace contextRef="#ctx0" brushRef="#br0" timeOffset="173147.224">1887 12500 75,'0'0'133,"-8"-9"-1,2 3-8,3 1-4,-2-1-2,-1 3-9,-1-2-3,3 2 3,-3-4-2,1 3 2,1 0-3,5 4-7,-6-7-6,6 7-4,-8-3-7,8 3-2,-6-4-5,6 4-1,0 0-8,-8-1 0,8 1-8,0 0-6,0 0-7,0 0-2,0 0-3,0 0-5,-11 8-3,11-2 1,0 3 17,-2 1-2,2 1 3,0 4 11,2 10 8,2 3 12,-4 0-4,7 3-5,-7 8-2,0 1-2,1-1 12,3-9-19,-1-1-3,3 9-10,-4-9 1,4 4-2,0-4-5,-1-2-5,1 2-3,1-3-3,-3 0-1,3-1-5,-4-3-9,0-6-17,0 3-31,2 0-22,-5-3-32,3 0-45,-3-2-42,3-6-39,-3 3-55,3-4-183,-1-5-484,1 4 215</inkml:trace>
        </inkml:traceGroup>
      </inkml:traceGroup>
    </inkml:traceGroup>
    <inkml:traceGroup>
      <inkml:annotationXML>
        <emma:emma xmlns:emma="http://www.w3.org/2003/04/emma" version="1.0">
          <emma:interpretation id="{5E4BC56B-9C4D-4EDC-AB1E-6E578CD3FE28}" emma:medium="tactile" emma:mode="ink">
            <msink:context xmlns:msink="http://schemas.microsoft.com/ink/2010/main" type="paragraph" rotatedBoundingBox="6491,15254 16085,14525 16192,15930 6598,166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305D3A-3A09-40E0-824C-EAA6A9E4CCF3}" emma:medium="tactile" emma:mode="ink">
              <msink:context xmlns:msink="http://schemas.microsoft.com/ink/2010/main" type="line" rotatedBoundingBox="6491,15254 16085,14525 16192,15930 6598,16659">
                <msink:destinationLink direction="with" ref="{8E1163B6-FA88-4115-82E8-1E32DE4DE4B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610CA43-3F12-4157-9E51-01CE2E999E22}" emma:medium="tactile" emma:mode="ink">
                <msink:context xmlns:msink="http://schemas.microsoft.com/ink/2010/main" type="inkWord" rotatedBoundingBox="6491,15254 9924,14993 10030,16394 6597,16655"/>
              </emma:interpretation>
              <emma:one-of disjunction-type="recognition" id="oneOf21">
                <emma:interpretation id="interp105" emma:lang="en-IN" emma:confidence="0">
                  <emma:literal>+</emma:literal>
                </emma:interpretation>
                <emma:interpretation id="interp106" emma:lang="en-IN" emma:confidence="0">
                  <emma:literal>5</emma:literal>
                </emma:interpretation>
                <emma:interpretation id="interp107" emma:lang="en-IN" emma:confidence="0">
                  <emma:literal>T</emma:literal>
                </emma:interpretation>
                <emma:interpretation id="interp108" emma:lang="en-IN" emma:confidence="0">
                  <emma:literal>4</emma:literal>
                </emma:interpretation>
                <emma:interpretation id="interp109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175074.7274">2758 13746 108,'0'0'143,"-6"4"-9,6-4-3,0 0-6,-5 5-10,5-5-1,0 0 4,0 9-2,0-9 7,11 1 5,-2 0 4,10-3-9,-3-1-8,17-1-5,-1-3-6,11 5-12,6-5-2,0 1-8,6 0-10,-1 1-18,-4 3-1,6-5-8,-6 4-3,-2 1-6,-4-2-13,-2-3-10,-11 6-11,-3-1-13,-7 0-16,-7 2-15,-2 0-20,-1 0-23,-6 0-10,-5 0-27,0 0-17,0 0-22,0 0-140,-19-8-324,2 5 144</inkml:trace>
          <inkml:trace contextRef="#ctx0" brushRef="#br0" timeOffset="175282.8927">3240 13506 112,'-3'-6'174,"0"-1"1,-2 0-7,2 4 0,0-6-3,-2 5 4,2-1-2,3 5-17,-10-7-14,10 7-17,0 0-10,-14 12 2,3 4-4,1 7-6,-1 5-11,-3 11-7,1-2-4,2 13-7,8-1-8,2 4-7,1-2-6,1 1-29,6-2-42,-1 0-49,0-1-44,2-3-57,-2-1-210,-6-5-411,5 1 182</inkml:trace>
          <inkml:trace contextRef="#ctx0" brushRef="#br0" timeOffset="173817.8758">101 13877 18,'0'0'118,"0"0"-10,-11 0-13,11 0-6,0 0-7,0 0-1,0 0-2,0 0 1,0 0 1,25 2 4,-9-2-6,8 0 4,3 5 3,4-3 0,1 2-5,14-4-6,0-4 2,3 8 4,4-3-7,3-2-2,24 1-3,3 0-1,-6-4-1,4-3-2,2 6-3,4-9-3,-1 7-2,-3-4-4,0-1-5,5 4 4,-4-3-9,0 2 3,-5 2-1,-21-1-4,2-3-6,-3 3-1,-2 3-4,1 1 0,-7-1-2,-3 1-4,-4 0-3,-7 1-3,-2 4-1,-4-1-3,-9-3 0,1 1-2,-1 3-1,-6-3 5,-2-1-9,-3 3-2,-3-4-2,2 2-9,-5 3-9,-3-5-15,0 8-22,0-8-39,-8 10-19,2-7-43,-6-2-44,0 3-162,-5 2-388,0-6 172</inkml:trace>
          <inkml:trace contextRef="#ctx0" brushRef="#br0" timeOffset="174501.3212">1397 14160 96,'0'0'138,"0"0"-21,0 0 7,0 0-3,-8 16 9,7-6-5,-4 5 6,-1 2-12,-1 0 4,4 8-16,-5-1 3,2 3-6,1-1-1,-3-2-9,2 4-9,0-2-5,-1-3-11,1 3-1,1-3-7,1-4-8,-3 1-2,4-5-7,3 3-4,-5 1-4,4-7-1,1 1-6,0-5 0,0 3-2,-3-4-7,6-1 0,-2 1-1,4-4-2,-2 1-2,-3-4 3,13 2-7,-4-2-2,-9 0 0,24-3 2,-13 0-4,6 0 0,-1 0-3,-1 1-2,3-3 4,-2 3-1,3-1-2,-5-1 1,2 3 0,2-5-3,2 1 1,1 5-1,-4 0 0,1-3 3,-1 1-3,-8 0 2,4-1 0,-3 1 0,1 0-1,-7-3-2,3 2 8,-1-1 6,0-1 0,-1-1 3,-2 3 0,0-5 5,-3 8 9,2-7 8,-2-1-3,0 1-4,0 7 3,0-10-2,-2 6 2,-1-3-1,3 7 4,-1-7 10,-4 2-5,5 5-2,-3-4-3,3 4-4,-5-4-7,5 4-1,0 0-4,0 0-5,0 0 0,-16 15 2,15-3-1,-6 6-5,1 0 20,-2 4-18,2 4-3,-1 0 2,-2 2 0,6-1-4,-4 4 0,1-2-4,5 5-17,1-1-20,1 7-30,4-14-43,-4 0-40,4 0-41,3-10-48,-2-2-230,4-3-501,3-3 222</inkml:trace>
        </inkml:traceGroup>
        <inkml:traceGroup>
          <inkml:annotationXML>
            <emma:emma xmlns:emma="http://www.w3.org/2003/04/emma" version="1.0">
              <emma:interpretation id="{0EAF890F-7585-470E-843A-C13C20BF694B}" emma:medium="tactile" emma:mode="ink">
                <msink:context xmlns:msink="http://schemas.microsoft.com/ink/2010/main" type="inkWord" rotatedBoundingBox="11995,15223 12196,16040 11300,16260 11099,15443"/>
              </emma:interpretation>
              <emma:one-of disjunction-type="recognition" id="oneOf22">
                <emma:interpretation id="interp110" emma:lang="en-IN" emma:confidence="0">
                  <emma:literal>2-85</emma:literal>
                </emma:interpretation>
                <emma:interpretation id="interp111" emma:lang="en-IN" emma:confidence="0">
                  <emma:literal>E-8S</emma:literal>
                </emma:interpretation>
                <emma:interpretation id="interp112" emma:lang="en-IN" emma:confidence="0">
                  <emma:literal>E-85</emma:literal>
                </emma:interpretation>
                <emma:interpretation id="interp113" emma:lang="en-IN" emma:confidence="0">
                  <emma:literal>21-85</emma:literal>
                </emma:interpretation>
                <emma:interpretation id="interp114" emma:lang="en-IN" emma:confidence="0">
                  <emma:literal>25-85</emma:literal>
                </emma:interpretation>
              </emma:one-of>
            </emma:emma>
          </inkml:annotationXML>
          <inkml:trace contextRef="#ctx0" brushRef="#br0" timeOffset="180058.0597">4686 13884 16,'0'0'162,"0"6"3,0-6 1,10 7-6,-4-6-5,2 1 0,4 0-8,1 0-6,6-2-1,0-2-5,0 0-3,8-1-4,3-1-5,0 1-9,0-4-11,14-8-9,-11 12-9,7-12 0,-7 7-10,10 0-8,1-2-8,0 2-4,-1 5-7,3-8-2,-13 8-3,0 2-6,-1-3-10,-5-2-21,-2 8-26,-6-4-22,-5 1-26,-4 2-24,1 1-33,-4 0-18,-7-2-35,13 6-34,-10-3-120,-3-3-359,0 8 159</inkml:trace>
          <inkml:trace contextRef="#ctx0" brushRef="#br0" timeOffset="180433.6264">4983 14076 78,'-11'4'200,"11"-4"-14,0 0-7,-9 0-7,9 0-8,0 0-8,0 0-11,0 0-14,0 0-14,0 0-12,0 0-10,0 0-8,0 0-11,0 0-8,0 0-8,0 0-1,31 6-6,-15-5-5,5 2-3,5 1-3,0 3-3,4 5-7,-5 1 2,-1 2-4,1 4 0,-3 2-2,-3 0 0,-3 4 1,-2-1-4,-3 1 5,-4 3 9,-7-2 4,0 0 9,-7-1 4,-4-1 4,2 1 5,-7-1 7,-8 0 3,5-5-1,-8 3 8,5-3-2,-5-1-11,0-3 4,4-1-4,4-7 0,6 4-4,1-6-11,7-2-2,-2 1-2,7-4-11,0 0-11,0 0-20,37-4-32,-4-6-30,16-5-33,0 7-54,30-7-43,14-2-51,2 4-58,1-1-179,6-4-510,38-1 226</inkml:trace>
        </inkml:traceGroup>
        <inkml:traceGroup>
          <inkml:annotationXML>
            <emma:emma xmlns:emma="http://www.w3.org/2003/04/emma" version="1.0">
              <emma:interpretation id="{C7AC37BC-E016-4F86-8360-73C3374804F8}" emma:medium="tactile" emma:mode="ink">
                <msink:context xmlns:msink="http://schemas.microsoft.com/ink/2010/main" type="inkWord" rotatedBoundingBox="13131,14994 13679,14952 13712,15394 13164,15436"/>
              </emma:interpretation>
            </emma:emma>
          </inkml:annotationXML>
          <inkml:trace contextRef="#ctx0" brushRef="#br0" timeOffset="180939.3436">6717 13443 71,'0'0'165,"0"0"-10,0 0 0,32 0-9,-15-2-1,-4 0-9,5-1-13,3-1-8,7 0-10,6 1-10,7-2-9,-6 2-7,6 1-9,1 1-4,-12 0-13,5-3-36,-2 4-26,-4 4-37,-1-8-34,-3 4-47,-6-1-127,-3-1-274,-5-2 121</inkml:trace>
          <inkml:trace contextRef="#ctx0" brushRef="#br0" timeOffset="181178.5827">6752 13827 11,'8'4'216,"4"-1"-8,-12-3-2,25-2-3,-7 4-11,2-4-10,1 4-12,-2-9-18,0 12-14,1-5-11,3 2-15,2-1-8,3 2-1,1-2-23,-1 2-34,-7-3-37,-1 4-41,-1-4-48,-1 0-49,-1 0-71,0 0-103,-2-5-329,2 2 145</inkml:trace>
        </inkml:traceGroup>
        <inkml:traceGroup>
          <inkml:annotationXML>
            <emma:emma xmlns:emma="http://www.w3.org/2003/04/emma" version="1.0">
              <emma:interpretation id="{EA49E308-B2BA-4DC9-9915-13D970ED8996}" emma:medium="tactile" emma:mode="ink">
                <msink:context xmlns:msink="http://schemas.microsoft.com/ink/2010/main" type="inkWord" rotatedBoundingBox="14485,14668 16086,14546 16192,15930 14590,16052"/>
              </emma:interpretation>
            </emma:emma>
          </inkml:annotationXML>
          <inkml:trace contextRef="#ctx0" brushRef="#br0" timeOffset="181883.4372">8348 13102 115,'-11'-2'155,"0"-2"-8,-3 4-3,1 0-10,-3 0 0,-1 0-9,7 0-14,-2 0-16,-1 4-5,-1 3-5,3 5-5,-4-3-2,6 7 3,-2 0-3,-3 8-2,4 1-2,2-2-8,-3 3-4,2 0-5,-2 1-6,11-2-6,-7 6 0,4-7-8,3 2 0,-3-7-4,6 5-7,0-1 2,4-4 0,4 5-4,6-4 0,4 4-1,4-3-2,10 4 2,-1 5-2,6 0 0,4 2 4,-1-6-3,-2 8-4,0 0-1,0-1 0,-6 0-5,-2 3-1,-1-6-3,-15-7 3,1-3-3,-7 4 1,0-1 2,-5 2 6,-4-5 12,-4 0-1,0-4 5,-7 3 4,1-2 6,-8 2 0,-4-3 3,-6-2 1,3-2 8,-4-2-2,-5-4 6,-10 1 1,7-5 0,0-4-7,2-1-3,3-3 2,-2-2-3,4-3-6,1 0 10,8-4-8,5-1-2,3 2-5,-2-12-1,7-3-10,6-3-1,4-9-3,7-2 2,4-7-4,4-2-2,15-8 15,-5 10-19,2 7-6,1 0 13,3 6-15,-4 0 2,-2 4-6,-5 3 8,-7 6-3,-3 0-3,-9 6 4,-2 0-2,0-2-5,-9 2 5,1-1-8,-6-2-2,-5-1-11,2 2-20,-3 4-21,-7-1-34,3 3-33,2 3-40,8 2-52,0-1-58,0-1-235,7 3-548,4-3 242</inkml:trace>
          <inkml:trace contextRef="#ctx0" brushRef="#br0" timeOffset="182331.1388">9423 13313 16,'-4'-7'170,"-7"0"-16,3 4 4,-3-4-11,-4 5 2,-3-5-7,1 4-1,-2-1-10,-2 4-8,4 0-8,-4 5-10,2 1-1,-1 1-9,-1 5-7,7-2-14,-6 6-1,1 5-6,6-2-7,2 7-5,5-1-3,6 1-6,0 2-4,6 0-4,3 2-3,7 6-6,11 2-1,-2-6 0,10 9 3,6-8-2,3-2-6,4 2 7,17 11-1,-16-11-1,3 0-5,-6-1-1,1 3-1,-9-2-2,-3 2-1,-7-3 0,-12-6 1,-8 3 6,-2-3 3,-6 0-1,-12 4 3,-6-2-6,-12 3 1,-8-1-3,-16-1-6,-12 0-29,-13-2-31,-9-4-41,2-6-56,4-6-78,-6-5-193,7-1-446,19-5 198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8:37.5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6F97EA1-8A67-45A9-B581-F37445466485}" emma:medium="tactile" emma:mode="ink">
          <msink:context xmlns:msink="http://schemas.microsoft.com/ink/2010/main" type="writingRegion" rotatedBoundingBox="10913,13767 12776,13767 12776,14942 10913,14942">
            <msink:destinationLink direction="with" ref="{8E1163B6-FA88-4115-82E8-1E32DE4DE4B6}"/>
          </msink:context>
        </emma:interpretation>
      </emma:emma>
    </inkml:annotationXML>
    <inkml:traceGroup>
      <inkml:annotationXML>
        <emma:emma xmlns:emma="http://www.w3.org/2003/04/emma" version="1.0">
          <emma:interpretation id="{4ED059C7-4964-4A66-8E2C-2AB3CA9C128A}" emma:medium="tactile" emma:mode="ink">
            <msink:context xmlns:msink="http://schemas.microsoft.com/ink/2010/main" type="paragraph" rotatedBoundingBox="10913,13767 12776,13767 12776,14942 10913,14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CBF7A7-BBF7-4937-9293-D99D5198189B}" emma:medium="tactile" emma:mode="ink">
              <msink:context xmlns:msink="http://schemas.microsoft.com/ink/2010/main" type="line" rotatedBoundingBox="10913,13767 12776,13767 12776,14942 10913,14942"/>
            </emma:interpretation>
          </emma:emma>
        </inkml:annotationXML>
        <inkml:traceGroup>
          <inkml:annotationXML>
            <emma:emma xmlns:emma="http://www.w3.org/2003/04/emma" version="1.0">
              <emma:interpretation id="{724AD5CD-EB80-4C52-9F29-3F4C49807E70}" emma:medium="tactile" emma:mode="ink">
                <msink:context xmlns:msink="http://schemas.microsoft.com/ink/2010/main" type="inkWord" rotatedBoundingBox="10913,13767 12776,13767 12776,14942 10913,14942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r</emma:literal>
                </emma:interpretation>
                <emma:interpretation id="interp3" emma:lang="en-IN" emma:confidence="0">
                  <emma:literal>t</emma:literal>
                </emma:interpretation>
                <emma:interpretation id="interp4" emma:lang="en-IN" emma:confidence="0">
                  <emma:literal>4</emma:literal>
                </emma:interpretation>
              </emma:one-of>
            </emma:emma>
          </inkml:annotationXML>
          <inkml:trace contextRef="#ctx0" brushRef="#br0">-5 258 39,'0'0'141,"0"0"-12,-3-7 3,3 7-10,0 0-15,0 0-7,0 0-14,0 0-10,0 0-9,0 0 1,0 0 12,0 0 3,11 15-2,-5-7-2,-1 4 1,1-3 7,1 14 12,4-1-6,3 3 5,-4 1-8,1 4-6,0 3 3,6 2-7,-6-6-6,3 0-1,4 5-7,-4-9-6,0 0-6,4-2 4,-1 1-6,-1-3-6,3-2 3,-5-5-6,2 0 7,-4-6-14,-1 3-3,-1 0-4,-2-7-1,-2 5-2,0-7-1,-1 4 6,5-1 11,-7-2 6,-3-3 2,5 0 10,-5 0-4,0 0 5,0 0-15,11-3 13,-11-4-16,0-4-1,4 3-11,-4-11-1,5 1-3,-2-7-2,-1-5-3,7-8-2,-2-2-4,-4-4-7,3-3-14,2-2-24,0 4-4,6-7-21,0 2-19,5 0-24,0 5-21,-1-2-33,-2 6-17,4 3-39,4 4-22,-15 10-195,4-1-460,0 10 204</inkml:trace>
          <inkml:trace contextRef="#ctx0" brushRef="#br0" timeOffset="483.3428">744-323 50,'3'-6'123,"2"1"-2,1-2-9,2 5-10,3-6 5,4 3-14,-1-1-6,5 1-1,-2 3 7,2 2-13,2-1-13,-1 4 11,1 1-6,3 3 3,-5 1-4,3 6-8,-8 0 4,3 6 3,-4 2-4,-5 4 0,-5 4 15,-6 0 8,-4 11 5,3-4-7,-10-1-2,-7-2 9,-3-1-6,1 3-3,-1-3-1,-1-13-2,1 1-2,3-2-1,1-1-5,6-6-11,2-1-6,3-1-10,3-2 1,-1-2-9,6-1-5,2 1 0,-1-6-4,21 0-4,6-4-3,15-5 2,14-4-10,18 2-24,13-2-20,-5-3-16,7 3-25,7 2-28,-4 3-31,-5 0-19,1 1-24,-10 7-33,-20 0-194,-9 1-430,-5 2 190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2.0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185 91 1,'-2'7'180,"-3"-1"-12,-1 1-6,-2 0-9,8 3-4,-6 5 5,-2-3-9,6 6-14,-2 1-10,-4 2-13,1 3-9,1 1-9,1-3-5,2 8-4,2-2-8,-4-1-6,0 0-6,2-1-8,1-1-4,-4-3-1,0 0-6,-1-2-4,1-3-4,-2-2-5,2 0-3,1-5-3,2 0 0,-3-1-3,1-2-1,-5-3-3,4 2 2,1-4-4,5-2-1,-9 3 0,9-3-2,0 0 2,-10-11-4,10 4 0,0-4-4,-1-4 0,4-3-4,3 2-1,2-9 0,0-6-3,9-8-5,7 5 1,-6-2-1,7-5-3,2 0-8,1-6 5,7 2-6,1 4 0,-3 8 3,1 0-1,-3 7 3,-2 9-2,-6 3 7,3 1-6,-6 7 2,1 0 3,-5 3 2,4 3-2,-7 0 1,1 7 4,-6 0 7,5 3 9,-6 2 0,-2 6 0,-5 0 0,-5 1 5,-1 7-2,-3-3 2,-4-1 2,-1 3-6,0-5 3,-5 2 0,4-8-4,1 0 3,0-2-2,-8 2 2,8-7-6,-5 2-13,3-2-17,-2 0-24,-1-6-38,4-2-58,-3-2-29,2-3-164,4 1-363,1-4 160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8:45.2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1163B6-FA88-4115-82E8-1E32DE4DE4B6}" emma:medium="tactile" emma:mode="ink">
          <msink:context xmlns:msink="http://schemas.microsoft.com/ink/2010/main" type="inkDrawing" rotatedBoundingBox="5774,12934 16974,13117 16905,17344 5705,17162" hotPoints="16910,13586 16709,17165 5782,16549 5984,12970" semanticType="enclosure" shapeName="Rectangle">
            <msink:sourceLink direction="with" ref="{6F38EFC2-DC32-4C01-B3E8-E8465D1B6928}"/>
            <msink:sourceLink direction="with" ref="{B6305D3A-3A09-40E0-824C-EAA6A9E4CCF3}"/>
            <msink:sourceLink direction="with" ref="{D6F97EA1-8A67-45A9-B581-F37445466485}"/>
          </msink:context>
        </emma:interpretation>
      </emma:emma>
    </inkml:annotationXML>
    <inkml:trace contextRef="#ctx0" brushRef="#br0">325-1 50,'0'0'74,"0"0"1,0 0 4,0 0-8,0 0-3,-7-2-4,7 2-2,0 0 0,0 0 7,-5 10 3,5-10-9,-3 9-3,1-2 5,-1 3-8,3 1-2,-2-3-3,-2 10-8,2-3-2,0 1 4,2-2-1,-4 4-6,2 1 4,1-1 2,-3 1-10,4-1 0,-1 1-1,2 1 8,-2 4 0,2 2 4,-1 0-4,4 1 7,-4-2-1,1 4-5,4 8-2,-4-8-2,-2 12-1,4-4-1,-5 0 0,1 1 5,-4-6-2,0 6-4,1 2-2,4-10 1,-5 7-3,0-8 0,0 2 0,2 5 3,0-7-9,0-1-1,0 0 3,3 4-3,-3 6-2,-2-7 5,5 8-4,-6 3 6,-2-1 3,4 2-1,1-3-2,-5 0 2,2 2 1,3-1-1,-2 5-3,2-3 3,-3 5-4,-1-4-2,-1-3 4,2 3-1,1-2-3,-1 2 1,3-4-3,-7 0 0,9 0-7,-5-12 3,4 4-4,2-2-2,0-1 0,0 1-3,2-4-1,4 2-2,-6-2 3,0 1-5,6 0 2,-6 3-2,0-2 2,2-3 0,-4 6-5,2 4 3,-5 4 2,5-8 4,-6-2-8,3 10 0,-3-5 1,-4-4-1,5-1 1,-1 1 7,-2-1-7,-3-2 1,5 2-2,-4-2 2,2 0-5,-3-3-4,3 1 6,1-2-6,-1 3 9,1-4-4,3-4 2,0-1-3,0-1-2,1 2 5,-2-1 0,3 0-3,-1-2-1,3 0 16,0 3 3,0-8-3,0 6-2,0-6-4,0 1 2,3 1 3,-1-4-6,-1 5 0,-1-4-1,4 3-2,-3-5-1,1 1 0,-1 3 1,-1-4-4,0 4 5,0-4-1,0 1-1,0-2-3,0 0-1,3-4-1,-3 5 4,0-7 1,0 9-4,0-9 1,0 7-2,0-7-3,-3 9 0,3-9 1,0 7-1,3-2-2,-3 0 1,0 2 1,0-7 0,2 14 1,-2-10-1,2 6 1,-2-3-2,3 3 4,-3-3-1,1 2-3,2 0 4,-3 0-2,5 0-2,-3-1 3,3 3-3,-2-3 1,1 3 4,3-1-5,-1-1 4,0-2-1,1 5-4,4-3 5,0-2-2,-5 2-2,8-1 1,-6-1-2,7 6 5,-1-6-4,0 2 2,0 1-2,5-5 5,-3 6-4,8-1 1,-4-2-1,-2 0 2,7 2-1,-1 4 1,-1-6 1,4 4-2,-3-4 0,1-1 3,4 0-2,-1 5-2,4-5 3,-2 4-5,-2-4 2,16 4 3,-3-4-1,-9-3 0,12 4 2,-14-7-2,13 1-2,1 2 3,-9-1-2,6-2-2,3 3 3,2 0-2,-1 3 3,3-6 0,0 1-3,4-2 4,0 4-4,-1-2-2,-1 3 3,4-5-1,1 0 3,-4 0-2,-2 4 2,3-7-2,0 9-2,-4-6 0,4 1 0,-3-2-1,-6 4 0,2 1 1,1-4-1,-3 1 7,4 3-3,-2-4-3,2 0-2,2 0 1,0 0-2,-5 3 2,5 1-2,-1-2 1,4-2-2,1 0-2,4 0-4,2-2 1,-2 2 1,3-4 1,-3 3-1,-2-1 1,0 4 0,-3-4-1,-3 2 3,0 0-1,0 2 2,-1-1 1,-5 5-1,-1-1 1,2-4-1,-1 0 7,0-1 2,-12 6-5,12-2 0,0-2 1,-2 7 1,2-6-1,2-1 0,3 7-1,-1-6 0,-1 1 2,1 1-2,4-5 2,-2 7-1,0-3-4,3 0-3,-3-1 1,2 1-2,-1-1 2,1 1-5,-2 0-1,1 1-3,4 1 3,-3-2 0,1 0 2,-2 2 1,6-1-1,-4-3 2,3 4-1,-1 0 0,3-5 4,0 5-1,3-2 1,0-1 3,-2 2-3,2 0 2,4-2-2,-4 4 4,16 3-3,-16-5 7,17 3-7,-20-6 4,0 6 0,1-2-3,-1 3 4,3-6-1,-8 4 1,4 4-3,1-4 2,3 2 0,-3-2 0,22 7 3,-21-7 0,23 1-1,-1-3 1,1 2-1,3-1 3,-2-1-3,8 2 0,0-3 0,2-3 2,-1 2-1,1-2 0,3 1 0,-2 4-3,7-5 5,-2 4-4,0-3 2,1 6-1,1-3 2,-4-1-3,2 3 2,2 2 5,-1-4-4,2 3 1,-4-1 1,-2 4-2,-1-6-3,4 4 4,4-1 2,-6 0-1,2 0 0,-2-1 5,4-4 0,-1 8 4,-1-5-2,-7-1 5,0-1 2,-5 4 2,0-3 7,-5-1-1,3 1 2,-8-3 0,-16 3 1,24-3 1,2 1-1,-3 3 0,-8-3 10,-13-1-2,-3 1-4,21-1-4,-21-2 1,-1 2-4,4-2 0,-2 0-4,-3 0 1,-4 0-2,3 0-3,-7 0 2,-7 3-2,-8-3-3,-7-3 0,-7 3-6,-9 0-12,2 0-9,-5 0-16,-8 0-20,0 0-17,0 0-46,0 0-47,0 0-57,-24-7-245,5-1-498,-9-3 221</inkml:trace>
    <inkml:trace contextRef="#ctx0" brushRef="#br0" timeOffset="2175.8418">196 210 81,'0'0'96,"0"0"-6,0 0-16,0 0 2,0 0-1,0 0-17,0 0 1,0 0-11,0 0 11,0 0-1,25 10 13,-15-10 1,1 0-3,6 0-2,0 0-2,6-5-4,3 4 7,3-2-2,-2-1-8,6 4-6,-5-3-11,1 2 10,2-3-4,1 4-2,0-1-7,2 0-2,9 1-1,-10-5-1,15 2-15,1 3 11,1 0-4,1 0-2,-1-2-1,9 0 1,-1-1 0,20-1-4,-17 0 3,18 1-1,0 2 0,4-3-5,-1 1 6,0-1-2,-1 4-2,-4-4 2,-17 3-6,19-2-1,7 0-3,-3 7 9,-5-2-6,2 3 2,-23-1 1,3 3-2,0-3-3,18 7 1,-20-4 1,20 7 0,-20-9 0,18 10-1,-21-8 5,2 4-2,3 0-2,-1-6 1,18 6 5,-20-4-3,6-2-5,15-3 11,-1 1-2,-17-1-1,22-2-1,4 0 1,-7 0 3,11 3-6,-2-4 0,1-3-2,6-1-2,-2 5-2,2 2 0,-7-4 0,7 7-3,-3-8 1,6 6 0,1 1-4,-4-3 5,6 3-5,0 2 0,39-2-1,-49 5 2,6-3-6,-1 1 5,2-3 0,0 5-5,-2-3 4,1-3 0,-2 1-1,3 3-1,1-2 2,2 2-1,-6-5 0,2-1-3,1 4 2,-4 1-1,3-2 2,-7 0-2,1 3 3,-4-4 1,2 0-3,-4-1-1,2 1-1,5 1 0,-8 3 5,4-4-2,-4 1-2,3-1 1,3 1 1,-8-1-1,0 0 1,2-1-2,-2-2-1,-4 5 3,-20-5-2,1 2-2,2-1 8,20-1-7,-23 0 0,23 0 1,-21 0-1,17 0-2,-17 3 3,19-2 0,0-2-3,-22 2 4,21-1-2,-18 2 0,2-1-3,-6 2 3,23-3-1,-22 0 2,-3 0 4,0 0-7,-2 1 1,0-1 1,-6 2 1,5-2-1,-7 1 0,3-1-1,-4 0 0,1-1 3,5 2 1,-6-1-3,6-1 0,-5 1 0,0 2-1,1-2 2,0-1-3,-10 1 5,5-1-4,-6 2 1,0-2 0,8 1 0,-9 1-3,-1-1-1,3 0 4,-2 0 1,-5 0-1,2 0-2,-1 1 2,-2-1-3,-7 0 3,1 5-2,-1-3 4,-2 0-5,-1-2 2,-1 2-1,-5-2 0,-1 0 0,-1 0 3,2 3-1,2-3 0,-2 0 0,1 0 1,4 0 0,-3 0-3,4 0 0,-2-3 1,0 6 1,3-6-3,-1 1 4,-3 0-1,4 2 0,-6-2-1,3 2 2,-3-5 1,-4 5-5,5-1-7,-13 1-2,17 0-5,-11 0-1,7 1 1,-13-1 4,16 0-1,-7 5 3,-1-3 0,-1 0-6,-7-2 7,11 5-6,-5-4 5,-6-1-2,8 4 2,-2 0 3,-1 4-2,-2-6 1,2 5 1,1-2 2,-3 5-2,4-2 3,-1 2 1,0-1-3,1 1 3,-1 6-1,0-2-1,-1 4 1,-2-3 4,3 4-4,-4 6 3,3-2-1,-5 2-2,1 1 6,3 4-1,0-1-9,1 1 11,0-1 1,-2 2-2,0 12 3,0-6 1,2 8-1,1-5-4,2 2 6,-5 5 4,7-2-2,-5-1-1,1 4-3,3-7 6,-1 4-1,-8-2 0,7 3 5,-6 4 3,6-5 0,-7 2-1,6 2-4,-5-5-1,-1 6 6,0-3 2,0 1 0,0-4-3,0 1 1,0-1-2,-1 3 4,-2-1-5,0 0 1,3 1 0,-2-4-3,-3 5 0,0 0 2,2 0 1,3 1 3,0 0-2,-3-3-1,0 3 2,1-2-2,-1-2-2,-6 0-3,4-1 1,-4 4-2,2-3 2,-1-1-3,-1-4 2,4 1 5,-1 0-1,1-1-3,-4-10 0,4 8 2,-5-2-3,7 1 1,-3-7 0,-2 7 0,0-8-2,2 12 4,-2-4-4,2-8 1,-1 13-2,-1-9 3,4 7-6,-1-1-2,0-8 0,-1 6 2,3-6-2,1-2 8,0 4-6,-2-3-2,2-1 0,2 1-1,0 1 7,0-2-8,0 1 2,0 2-1,0-3-2,0 1-2,0 2 25,0-3-3,0-1-4,0 2-2,0-2-3,0-2 2,2 0-1,-4 0-2,2-1 2,0 1-1,-1-9-2,2 8-3,-1-7 6,0-3-7,0 1 4,0 0-3,0-4-1,-1-4-1,1 3 0,-4-3 2,8-1-1,-8-1 4,4 1 8,0-7 11,-1 10 4,1-10 4,0 0-8,-3 2 3,3-2-6,0 0 1,0 0-9,0 0-7,-13-17-16,8 9-19,-1 1-30,3-1-45,-4-3-57,3-3-68,2 1-84,2-5-161,2-7-507,4-8 225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8:34.9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4FF6E8-1CA4-44A2-993D-8D3FF0638600}" emma:medium="tactile" emma:mode="ink">
          <msink:context xmlns:msink="http://schemas.microsoft.com/ink/2010/main" type="writingRegion" rotatedBoundingBox="4344,14394 4413,15318 3713,15371 3644,14447"/>
        </emma:interpretation>
      </emma:emma>
    </inkml:annotationXML>
    <inkml:traceGroup>
      <inkml:annotationXML>
        <emma:emma xmlns:emma="http://www.w3.org/2003/04/emma" version="1.0">
          <emma:interpretation id="{443122DA-E93C-402F-A38D-D9BD2EFA33D7}" emma:medium="tactile" emma:mode="ink">
            <msink:context xmlns:msink="http://schemas.microsoft.com/ink/2010/main" type="paragraph" rotatedBoundingBox="4344,14394 4413,15318 3713,15371 3644,14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EC574C-2067-44DB-AEA7-22F15F24025F}" emma:medium="tactile" emma:mode="ink">
              <msink:context xmlns:msink="http://schemas.microsoft.com/ink/2010/main" type="line" rotatedBoundingBox="4344,14394 4413,15318 3713,15371 3644,14447"/>
            </emma:interpretation>
          </emma:emma>
        </inkml:annotationXML>
        <inkml:traceGroup>
          <inkml:annotationXML>
            <emma:emma xmlns:emma="http://www.w3.org/2003/04/emma" version="1.0">
              <emma:interpretation id="{8AEDB167-0957-4DFC-9B0C-D63C411F064A}" emma:medium="tactile" emma:mode="ink">
                <msink:context xmlns:msink="http://schemas.microsoft.com/ink/2010/main" type="inkWord" rotatedBoundingBox="4344,14394 4413,15318 3713,15371 3644,14447"/>
              </emma:interpretation>
              <emma:one-of disjunction-type="recognition" id="oneOf0">
                <emma:interpretation id="interp0" emma:lang="en-IN" emma:confidence="0">
                  <emma:literal>:</emma:literal>
                </emma:interpretation>
                <emma:interpretation id="interp1" emma:lang="en-IN" emma:confidence="0">
                  <emma:literal>h</emma:literal>
                </emma:interpretation>
                <emma:interpretation id="interp2" emma:lang="en-IN" emma:confidence="0">
                  <emma:literal>F</emma:literal>
                </emma:interpretation>
                <emma:interpretation id="interp3" emma:lang="en-IN" emma:confidence="0">
                  <emma:literal>%</emma:literal>
                </emma:interpretation>
                <emma:interpretation id="interp4" emma:lang="en-IN" emma:confidence="0">
                  <emma:literal>f</emma:literal>
                </emma:interpretation>
              </emma:one-of>
            </emma:emma>
          </inkml:annotationXML>
          <inkml:trace contextRef="#ctx0" brushRef="#br0">-2574 13691 103,'-2'3'163,"-6"1"-5,8-4 2,-11 4-3,8 0-3,0 2-7,3-6-10,-3 5-7,3-5-4,-7 5-9,7-5-5,-4 3-5,4-3-10,0 0-8,0 0-3,0 0-9,0 0-7,0 0-8,-2 6-4,2-6-6,0 0-4,0 0-2,0 0-6,0 0-1,0 0-4,0 0-1,0 0-6,14-12 0,-6 5-5,-2-2-1,1 2 0,1 2 2,-4-3 5,3 1 2,-6 0-2,1 0-4,3-1 5,-5 3 11,0 5-3,-5-11-1,5 11-14,0 0-5,-10 0 1,10 0-7,-25 0 2,16 8-3,-6 0 2,3 0-1,-1-1-2,0 3 2,2-3-9,-1 1-19,4 6-9,1-5-6,1 3-26,3 2-27,3 1-29,0 1-46,3-8-37,8 5-218,3-6-447,5 0 199</inkml:trace>
          <inkml:trace contextRef="#ctx0" brushRef="#br0" timeOffset="-495.243">-2429 12898 28,'0'0'211,"-8"-2"2,8 2-6,0 0-6,-6-7-6,6 7-7,0 0-6,0-5-7,0 5-10,0 0-7,-3-11-19,3 11-16,0 0-13,0 0-10,0 0-11,0 0-10,-5 18-17,5-11-4,-3 5-8,3-4-4,0 7-7,0 0 0,3-2-4,-3-1-5,0 2-2,0-2-3,0-4-1,1 1 8,-1-2-11,2 2-4,-2-5 0,0-4-2,2 4 1,-2-4-2,0 0 5,14-11-5,-8 0-2,-3 3-3,5-3 13,-5-5-1,1-3-8,0 3 6,-1-1-5,-3 4-3,-3 0 4,3 4-5,-1-2-4,-2-1 0,-1 5-11,3 6-15,-6-2-34,7 3-29,-20 3-31,3 3-47,2 3-52,-2 0-233,0 5-482,2-2 213</inkml:trace>
          <inkml:trace contextRef="#ctx0" brushRef="#br0" timeOffset="418.1519">-2021 13493 119,'0'0'189,"0"0"-9,-29-3-3,29 3-10,0 0-14,-17 3-9,14-1-12,-5 3-5,3 1-3,0 1-3,1-3-10,-3-1-11,4 5-6,0 3 1,-2-3-7,2 3-9,0-1-10,3-1-6,0 0-6,3 3-5,-3-1-6,0-7-5,3 7-2,2-5-1,1 2-4,1-3-1,1-2-5,-2 1-2,3 0-1,-1-4-1,-8 0 2,13-4-3,-13 4-5,9-12 0,-4 9-1,-3-8 12,-2-1 4,3 3-6,-3-3-6,1 1 8,-2-1 10,1 3-2,-5 3-7,4-4-7,-3 4-2,0 1 2,-3-1-17,1 4-32,6 2-33,-19 0-34,19 0-54,-21 3-65,12 3-231,4-2-481,5-4 213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49:12.90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1-02-17T05:53:23.146"/>
    </inkml:context>
  </inkml:definitions>
  <inkml:traceGroup>
    <inkml:annotationXML>
      <emma:emma xmlns:emma="http://www.w3.org/2003/04/emma" version="1.0">
        <emma:interpretation id="{528E8473-3954-4C43-B3E1-23EBA7CCD0E9}" emma:medium="tactile" emma:mode="ink">
          <msink:context xmlns:msink="http://schemas.microsoft.com/ink/2010/main" type="writingRegion" rotatedBoundingBox="3767,1119 33355,1378 33224,16289 3636,16029"/>
        </emma:interpretation>
      </emma:emma>
    </inkml:annotationXML>
    <inkml:traceGroup>
      <inkml:annotationXML>
        <emma:emma xmlns:emma="http://www.w3.org/2003/04/emma" version="1.0">
          <emma:interpretation id="{707B238C-67A4-4FB5-8C7E-8A536EF3CA44}" emma:medium="tactile" emma:mode="ink">
            <msink:context xmlns:msink="http://schemas.microsoft.com/ink/2010/main" type="paragraph" rotatedBoundingBox="5486,1068 21157,1334 21126,3147 5455,28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164522-5120-4F32-B093-5C03C1683D81}" emma:medium="tactile" emma:mode="ink">
              <msink:context xmlns:msink="http://schemas.microsoft.com/ink/2010/main" type="line" rotatedBoundingBox="5486,1068 21157,1334 21126,3147 5455,2881"/>
            </emma:interpretation>
          </emma:emma>
        </inkml:annotationXML>
        <inkml:traceGroup>
          <inkml:annotationXML>
            <emma:emma xmlns:emma="http://www.w3.org/2003/04/emma" version="1.0">
              <emma:interpretation id="{91FFB8B1-0A12-4BCD-B845-D92A2BAD6C13}" emma:medium="tactile" emma:mode="ink">
                <msink:context xmlns:msink="http://schemas.microsoft.com/ink/2010/main" type="inkWord" rotatedBoundingBox="5485,1123 9322,1188 9292,2946 5455,2881"/>
              </emma:interpretation>
              <emma:one-of disjunction-type="recognition" id="oneOf0">
                <emma:interpretation id="interp0" emma:lang="en-IN" emma:confidence="0">
                  <emma:literal>putting</emma:literal>
                </emma:interpretation>
                <emma:interpretation id="interp1" emma:lang="en-IN" emma:confidence="0">
                  <emma:literal>Putting</emma:literal>
                </emma:interpretation>
                <emma:interpretation id="interp2" emma:lang="en-IN" emma:confidence="0">
                  <emma:literal>butting</emma:literal>
                </emma:interpretation>
                <emma:interpretation id="interp3" emma:lang="en-IN" emma:confidence="0">
                  <emma:literal>puking</emma:literal>
                </emma:interpretation>
                <emma:interpretation id="interp4" emma:lang="en-IN" emma:confidence="0">
                  <emma:literal>punting</emma:literal>
                </emma:interpretation>
              </emma:one-of>
            </emma:emma>
          </inkml:annotationXML>
          <inkml:trace contextRef="#ctx0" brushRef="#br0">78 58 73,'6'-7'98,"2"0"-7,-5 4 4,-3 3-9,18-12-3,-12 6-7,8-1-13,0 3 0,1-1 5,2 3-10,0-3 0,1 4-5,2 6 1,-1-2 5,5 8-8,-2 1-3,2 3 8,-2 2 9,0 3-3,-1-2 2,-1 4-15,-3-2 1,1 1-6,-7-4-1,-2-1 3,-1-1 1,2 2 1,-5 2 3,-5 0 5,0-1 16,0 1-3,-8-4-5,-2 3-5,-4-3-8,-10 1-2,-4 0-5,-9 4-6,-8-10-8,-4 3-25,3-4-34,-6-2-29,3-5-53,9-2-51,-3-1-169,17-2-356,11-2 158</inkml:trace>
          <inkml:trace contextRef="#ctx0" brushRef="#br0" timeOffset="-545.4125">182-11 50,'-3'-6'134,"0"1"-4,3 5-10,0-11 1,0 11-8,-3-7 3,3 7-7,-4-4-3,1 0-2,3 4-7,-4-4-10,4 4-10,0 0-2,0-9-5,0 9-10,0 0-8,0 0-10,0 0 1,0 0-9,-12 16 0,12-11-7,-3 7 4,3 2 6,0 4 8,-3 1-5,3 7 17,-3 2 11,3 2-2,-3 11 7,3-1-5,0-1-4,-2 1-4,7 0-7,-5 3-1,0-8-6,0-6-5,0 5-2,0-7-6,0 1-3,0 1-2,0-3 0,0 0-4,0-5-1,3-7-1,0 5-7,-3 0-17,0-7-19,0 6-23,0-7-35,3-3-29,-3 3-36,2-4-34,1 0-18,4-1-150,-7-6-374,11 4 166</inkml:trace>
          <inkml:trace contextRef="#ctx0" brushRef="#br0" timeOffset="806.4908">705 178 176,'0'0'186,"0"0"-14,0 0-24,0 0-16,0 0-12,0 0-5,0 0-15,0 0 3,13 16-14,-7-6 5,0-2 2,-1 6 7,5-2-5,-2 2-9,0 1-8,4-1-7,-4 4-7,5-1-7,1-1-1,-3 3-9,2-6-5,-4 3-2,4-6-1,-1 3-8,1-3-2,-3-2-1,-3-3-2,1 2-3,3-4 2,-4-2-5,-7-1-3,17-2-1,-3-8-1,-4-1-2,4-1-1,-4-5-2,1-1 0,-2 6 0,-1-14-4,3 7 4,-9 1-2,-1 0 2,-1 6 17,5-3 3,-5 6-4,-5-1-4,10 4 1,-5 2-4,0 4-5,-6-10-1,6 10-4,-7-1 0,7 1-2,0 0-1,-6 14-1,6-7-2,-2 5-1,2-4 0,2 4 1,9 2 0,-3 1 1,5 0 1,6-1-2,0 5-1,4-1 2,7-7-1,13 4 0,-13-6 5,-2 0-5,6-5 0,-6-1 0,2-6-1,-3-1 1,0-3-1,-2-2 1,-8 2 4,1-7 8,-7 0-3,2-10 13,-6-1-3,-3-3-2,-8-10-1,4 10 1,-4 0 0,-6-9-1,-4-1 0,5 11 0,1 0 10,-3 1 4,1 3 3,1 5 4,1 2 19,1 0-6,1 1-5,1 4-3,1 1 12,-1 1-22,3 2-5,2 6 3,-5-5-15,5 6-1,0 0-3,0 0-2,0 0-1,13 13-3,-7 0 0,7 4-3,-3 0 7,4 6-12,2 1 15,-2 2-11,3 9-3,-7-8-28,6 10-12,-7-5-8,-1-6-24,-2 1-11,4-3-24,-4-1-18,2 1-23,-3-5-30,-4-3-33,4 1-15,-5-7-22,-3 1-5,0-3-140,-5 0-419,3 2 186</inkml:trace>
          <inkml:trace contextRef="#ctx0" brushRef="#br0" timeOffset="1373.4103">1325 241 68,'0'-5'139,"0"5"-6,0 0-17,17-5-5,-7 2-2,2 1 1,9-3-5,1-1-3,6 3-5,6-4 1,-3 2-3,12-7-7,-1 4-5,4-2-4,-1-1 3,0 6-6,-2-2-2,-7 0-9,-1 0 3,-8 2 2,3 2 0,-9 3-8,-4 0-5,2 0-4,-5 0-6,-4 3-1,1 2 15,1 6 2,-2-1-1,-2 6 1,3 1 3,-5 1 1,-6 4-6,3 3-3,2 0-7,-10 1-1,5-4-6,0 8-3,0-8-3,0 3-2,5-8-5,-3 1-7,4 0-18,-3-3-21,0-2-29,-1-1-29,3 0-33,1-5-41,-1-2-40,4-3-45,-9-2-156,0 0-418,29-14 185</inkml:trace>
          <inkml:trace contextRef="#ctx0" brushRef="#br0" timeOffset="1004.63">1576 74 182,'3'-18'252,"0"-1"-13,-1 7-11,-1 2-3,3 0-2,-3 2-12,1 0-13,-2 4-15,0 4-22,0-9-11,0 9-23,0 0 0,0 0 9,0 0-11,-2 23-14,1-7-11,2 2-7,-1 7-11,7 1-3,0 12-6,3-8-5,4 7-5,-1 2-8,-1 3-3,3-6-10,-1 1-40,0 1-41,-1-1-52,-1-11-54,-4 5-61,3-6-76,-1 1-189,1-1-510,-6-8 226</inkml:trace>
          <inkml:trace contextRef="#ctx0" brushRef="#br0" timeOffset="2140.5398">2183 107 121,'0'0'207,"0"0"-18,0 0-11,0 0-6,0 0-10,3 7-9,-3-7-9,0 0-9,0 11 0,2-10-14,-1 6-8,2 0-13,2 1-8,5 3-6,-2 7-12,3-3-4,6 7-8,-6-5-3,6 4-5,1 1-8,2 0-13,-1-2-14,3 0-5,4-1-5,-4-10-6,5 8 2,-11-11 2,10 2-2,-5-6 1,-4-2 5,4-2-2,-7-6-1,0 2-3,1-8-2,-3 3 5,1-1-2,-5-2-5,1-3 3,2 4-1,-4 2 0,-3-4 2,1 5 0,0 0 3,-4 1-5,3 2 2,-1-3 0,-2 3 1,4 0-6,-3 4-1,-1-3-5,-1 6-6,5-9-8,-5 9 4,0 0 6,20 8-6,-5-4 4,-1 2 1,6 0 1,9 2 2,12 4 0,6-4 0,1 6-1,2-6 6,4-1 1,1-3-1,1 4-1,-14-8 0,3 1 3,-15-1 5,-2 0 16,-7-1 13,-4-4 9,-1-1-1,-2 1 11,-3-6 0,-1-3-4,2 4-6,-5-2 1,1-2-5,-7 5 1,4-10 9,-5 9-1,0-6-4,0 6-3,0-3-4,-6 6-2,-1 1-1,1-5-10,0 8-2,6 3-4,-10 1-5,-3 12 0,-1-2-4,0 15-2,-2 15 2,2 7 1,1 22-2,9 4 0,2 8-1,5-1-2,13 9 7,9 35-6,8-2 6,-6-37 2,13 33-3,-16-37-2,10-4 3,-8-5-1,-3-1-4,-7-20 0,-2-5-2,-6-3 16,0-7 2,-3-11 4,-5-4 1,-2-6 15,2 1 19,-4-7 27,-3-5 2,-1 2-10,8-7-8,-27-3-15,7-8 7,-7-8-9,-6-9-5,-2-9-7,2-5-6,3-3-4,-13-21-20,5-9-13,15 6-16,8-6 4,9 3-2,12 1-20,7 22-14,9 2-9,7 3-12,8 2-29,5 1-30,22 1-31,-11 14-30,19-1-40,4 2-23,-17 14-37,-6-4-172,3 6-500,-11-1 222</inkml:trace>
        </inkml:traceGroup>
        <inkml:traceGroup>
          <inkml:annotationXML>
            <emma:emma xmlns:emma="http://www.w3.org/2003/04/emma" version="1.0">
              <emma:interpretation id="{3D5AC154-7A14-476E-A9CE-10DA6D6A3F84}" emma:medium="tactile" emma:mode="ink">
                <msink:context xmlns:msink="http://schemas.microsoft.com/ink/2010/main" type="inkWord" rotatedBoundingBox="11222,1318 16380,1405 16369,2067 11211,1979"/>
              </emma:interpretation>
              <emma:one-of disjunction-type="recognition" id="oneOf1">
                <emma:interpretation id="interp5" emma:lang="en-IN" emma:confidence="0">
                  <emma:literal>5-20 m</emma:literal>
                </emma:interpretation>
                <emma:interpretation id="interp6" emma:lang="en-IN" emma:confidence="0">
                  <emma:literal>5-2 ons</emma:literal>
                </emma:interpretation>
                <emma:interpretation id="interp7" emma:lang="en-IN" emma:confidence="0">
                  <emma:literal>52 ons</emma:literal>
                </emma:interpretation>
                <emma:interpretation id="interp8" emma:lang="en-IN" emma:confidence="0">
                  <emma:literal>5--20 m</emma:literal>
                </emma:interpretation>
                <emma:interpretation id="interp9" emma:lang="en-IN" emma:confidence="0">
                  <emma:literal>5--2 ons</emma:literal>
                </emma:interpretation>
              </emma:one-of>
            </emma:emma>
          </inkml:annotationXML>
          <inkml:trace contextRef="#ctx0" brushRef="#br0" timeOffset="2775.4626">6237 96 131,'-8'-3'178,"1"-2"-6,0-1-19,-1 1 9,-2 5-8,2-3-5,-3 3-16,11 0-7,-20-5-5,20 5-12,-18 0-13,7 1-8,0 3-9,-6-1-6,1 1-12,-1 3 1,1 1-4,-3-1-7,-3 9-7,1-2 11,-1 7-2,1-4-5,2 4-5,4-1-5,0 1-2,3-2-5,2 6-1,1-6-5,7-4 0,1 3-1,1 1 0,3-4 2,3 3-8,5-4-2,3 2 3,4 2-7,7 1 0,4-4-1,4 8-1,-5-6-3,-2 2 0,-3-1 1,-2 1-2,-2 0-3,-5-5 2,0 4-1,-4-6-1,-4 6 2,-1-1-4,-1-7 3,-4 1-1,2 1 3,-2-4 8,-3 0 9,-5 1 1,2-2-1,-9 0-3,-5-6-2,-1-1 1,-7-1-2,-5-6-11,-5 2-24,-11-6-31,1 2-43,1-1-59,6-10-58,1 0-202,17 9-444,5-3 196</inkml:trace>
          <inkml:trace contextRef="#ctx0" brushRef="#br0" timeOffset="3186.6315">6679 310 17,'0'0'227,"0"0"3,-12 1 0,12-1-2,-7 2-9,7-2-5,0 0-5,-6 4-7,6-4-7,0 0-15,0 0-12,0 0-16,0 0-16,0 0-15,0 0-13,0 0-11,43 0-10,-18-4-8,8 2-8,13 1-6,1-3-11,2 1-2,-1-1-5,-2 2-3,-1 2-6,-15-1-7,4-3-21,-9 4-29,-6 0-31,-3-2-39,-4 2-55,-1-1-54,-11 1-37,15 3-228,-15-3-501,0 0 221</inkml:trace>
          <inkml:trace contextRef="#ctx0" brushRef="#br0" timeOffset="3391.5648">6807 661 154,'2'6'251,"-2"-6"-16,9 0-12,-9 0-1,16-1-12,-6-1-17,9 0-16,-4-1-17,12-4-12,3 0-15,3 2-13,10-2-10,-10 2-17,10-9-35,-2 5-46,-1-1-42,-7 3-69,9-1-61,-10 0-209,0-3-399,-1 1 177</inkml:trace>
          <inkml:trace contextRef="#ctx0" brushRef="#br0" timeOffset="3930.5312">7887 218 122,'0'-6'168,"-5"1"-16,3-2-11,2-1-9,0 0 0,0 2-6,2-4-13,3 1-14,-1 2-6,3-3-11,5-2-12,3 4-8,4 0-1,-4 3-11,6-1-4,1 5-8,5 1 0,-7 0-6,7 1-3,-8 7-2,-1 2-3,-1-3 2,-3 7-3,0-2 3,-2 5 2,-5 1-2,-5 8 15,-2 0 5,0 4 5,-6-2 4,1 9 6,-9-10 1,0-2-2,-1 1-3,-1 2 13,-1-7 2,1 4-6,-3-6 1,8-4-7,0-2-5,3-1-3,-4 0-7,5-5 1,-1-1-3,7 0 1,-4 0 2,5-3-3,0-3 1,0 0-2,6 7 2,7-7-6,3 0 0,17-2 4,7 1-9,2-3-6,4 1-21,0-1-25,-2-3-36,-4 5-24,2-3-53,-10 2-56,0-2-37,-12 1-229,4 2-493,-7-3 218</inkml:trace>
          <inkml:trace contextRef="#ctx0" brushRef="#br0" timeOffset="4328.7309">9124 203 202,'-11'-3'190,"11"3"-20,0 0-12,-27 7-3,13 1 4,-3 3-8,-4 3 1,0 5-5,-4 0-10,6 2-10,0 2-9,3-5-11,-1 4-10,6-1 0,0-1-10,5-2-7,-1 5 1,4-4-2,2-1-3,2-3-8,5 3-3,2-6 6,7 2-10,-1-3-2,6-4-3,7-2-2,3-3-5,-1-4-2,1-2-4,-2-1 3,-1-2 8,-6-8 0,1 1 0,-5-8-5,-1 1-3,-7-3-7,-2-4-5,-3 0-5,0-3-3,-8 4-23,3-3-14,-12 1-25,-4 3-34,-2-5-25,-6 13-24,-5-1-23,1 6-39,1 1-20,-15 5-54,8 6-157,12 2-445,5 1 197</inkml:trace>
          <inkml:trace contextRef="#ctx0" brushRef="#br0" timeOffset="5401.8197">9824 252 106,'0'0'210,"0"0"-14,0 0-16,5-11-10,-5 11-25,0 0-14,0 0-15,0 0-12,0 0-11,0 0-3,19 11-12,-14-3 0,1 2-8,5 0-7,-3 6-5,0-2-1,0 5 0,3 2 0,-2 3-4,2-3 2,-6 5-2,5-3-7,-1 0-4,-4 1 1,1 0-3,-3-6-9,5 1-1,0 0 1,2-5-7,-3 0 3,-3-1-5,0-4 0,1 1-2,-2-3 14,-1-2 24,1 3 19,-1-5 7,-2-3-7,0 0-10,0 0-7,0 0-6,9-18-2,-9 10-7,3-8-5,4 3-7,-3-2 0,3-4-6,1-6 5,7 0-8,-4 1-1,0 0-6,-1 0-2,1 2 2,0 7-9,-3-4 0,3 6 0,-3-4-3,3 8 10,-6 0-16,1 2-6,-1 4-1,-2-1 1,-3 4 2,0 0-4,27 12 1,-16-5-6,0 4 3,2-2-3,-5 7-1,3-1 1,-5 1 3,2-1 0,0 3-2,-2 4 6,4 0-3,-6-3 3,3 0-1,0 2-1,1-2-10,3 0-2,-6 1 5,0-6-2,1 2 1,-3-8 2,7 3 1,-5-1 4,-2-5-1,-2 3 12,4-5 9,-5-3-5,0 0 2,0 0-1,0 0 2,19-14 3,-16 5 9,7-8-6,-6 5 1,3-5 1,-1-2-2,-1 0 17,7-3-6,-4 4-5,7-5 7,-3 2-5,4 1-2,-2 0-1,1 6-6,2 0 1,5 2-7,0 0 3,3 3-5,1 4-3,-6 5 2,4 4-1,0 1 2,-1 10-4,1-1 1,0 7 3,-2 0-2,-3 4 1,0-3 0,-8 3 5,3-1-8,0 2-21,-3 0-23,-9-6-15,3 3-39,-5 0-38,-5-3-75,-1-3-76,-7-2-167,-3-3-490,-11 1 216</inkml:trace>
        </inkml:traceGroup>
        <inkml:traceGroup>
          <inkml:annotationXML>
            <emma:emma xmlns:emma="http://www.w3.org/2003/04/emma" version="1.0">
              <emma:interpretation id="{8A9A62E2-123F-40B6-95B7-CE869B9DB827}" emma:medium="tactile" emma:mode="ink">
                <msink:context xmlns:msink="http://schemas.microsoft.com/ink/2010/main" type="inkWord" rotatedBoundingBox="18631,1291 21157,1334 21137,2492 18612,2449"/>
              </emma:interpretation>
              <emma:one-of disjunction-type="recognition" id="oneOf2">
                <emma:interpretation id="interp10" emma:lang="en-IN" emma:confidence="0">
                  <emma:literal>v..9.</emma:literal>
                </emma:interpretation>
                <emma:interpretation id="interp11" emma:lang="en-IN" emma:confidence="0">
                  <emma:literal>v..9,</emma:literal>
                </emma:interpretation>
                <emma:interpretation id="interp12" emma:lang="en-IN" emma:confidence="0">
                  <emma:literal>VI?</emma:literal>
                </emma:interpretation>
                <emma:interpretation id="interp13" emma:lang="en-IN" emma:confidence="0">
                  <emma:literal>VIZ?</emma:literal>
                </emma:interpretation>
                <emma:interpretation id="interp14" emma:lang="en-IN" emma:confidence="0">
                  <emma:literal>VIM?</emma:literal>
                </emma:interpretation>
              </emma:one-of>
            </emma:emma>
          </inkml:annotationXML>
          <inkml:trace contextRef="#ctx0" brushRef="#br0" timeOffset="6444.6189">13154 140 147,'0'0'167,"0"0"-8,0 0-32,0 0-7,0 0-2,0 0-5,8 12-1,-6-8 0,4 6 10,0 4 0,2 2-8,5 6 36,6 1-10,-5 3-15,7 7-12,-1 4-2,-2 2-13,2-4-6,1 3-9,-2-4-6,0 4-9,-2-5-1,-4-7-12,1 0-1,0 1-2,-3-6-11,-1-6-2,-3 4-4,3-4-4,-4-7-1,-1 2-1,0-2 8,-1-5 22,3 3 29,-4-1 24,-3-5-2,0 0-10,0 0-4,11-12 0,-6-1-13,0-2-15,-1-4 0,3-8-7,2-13-14,-1 0-1,5-8-7,6 1-6,-2-3-20,15-19-15,-10 23-16,6-1-18,-1 4-8,0 4-27,-2 5-21,2 5-12,-6 4-40,-6 7-47,0 5-41,-1 2-43,3 5-220,-7 5-537,-2-2 237</inkml:trace>
          <inkml:trace contextRef="#ctx0" brushRef="#br0" timeOffset="6768.9682">14189 433 112,'-4'3'196,"4"-3"-11,-10 1-8,10-1-1,-3 5-4,3-5-8,0 0-12,0 0-14,0 0-14,0 0-11,0 0-6,14 7-7,2-7-12,5 2-3,5-2-5,4 0-12,13 0-6,0 4-7,6-8 14,-2 4-7,-3-2-11,2-4-29,-3 3-31,0-1-44,-13 3-47,12-9-63,-10 6-210,0-3-402,-4 2 178</inkml:trace>
          <inkml:trace contextRef="#ctx0" brushRef="#br0" timeOffset="7073.6677">14181 770 64,'13'3'252,"3"-3"-10,6 0-6,-1 1-8,7-5-14,0-1-15,7 2-20,5-1-17,1-3-17,-10 0-14,12 1-11,5 0-13,-15 3-14,8-4-30,-10 3-40,1 1-38,-4-2-59,-2 1-63,-6 2-55,-7 1-148,1-5-369,-6 4 163</inkml:trace>
          <inkml:trace contextRef="#ctx0" brushRef="#br0" timeOffset="7449.7974">15556 449 35,'-19'-1'188,"-1"-5"-8,-1 1 8,1 0-6,-9-8-19,7 5-7,-5-6-14,7-2-12,6-2 2,-4 6-9,4-3 3,1 1 3,4-4-12,3 3-8,-2-4-13,3 1-7,5-8-11,5 3-7,3-2-10,1 1-8,4 2 2,2 12-8,3-3-11,1 4-4,1 4-5,-2-1-1,2 10-4,6-1-5,2 8 2,-7 4-4,7 7-1,-7 2-2,-1 11 7,1 0-8,-6 5-1,-2 0 0,0 5-2,-4 1 3,2-4-2,-4 0 2,-4 0-2,-3-5-3,0 2 1,-3-10 1,-4-3-13,1 0-5,-7-1-33,1-1-42,-3-3-45,-2 0-50,-3-4-36,-3-1-171,-2 0-419,3-5 185</inkml:trace>
          <inkml:trace contextRef="#ctx0" brushRef="#br0" timeOffset="7587.312">15451 1153 76,'9'14'318,"-3"-4"-16,4 0 15,2 1 13,1-3 18,3-1-18,-2 0-17,7-2-34,-10-2-21,-2 1-30,-1-2-14,0-1-44,-8-1-72,11-1-122,-11 1-187,-11-25-347,-3-1-604,-16-16 267</inkml:trace>
        </inkml:traceGroup>
      </inkml:traceGroup>
    </inkml:traceGroup>
    <inkml:traceGroup>
      <inkml:annotationXML>
        <emma:emma xmlns:emma="http://www.w3.org/2003/04/emma" version="1.0">
          <emma:interpretation id="{15E0379A-8EAC-409A-9A76-014360536A4C}" emma:medium="tactile" emma:mode="ink">
            <msink:context xmlns:msink="http://schemas.microsoft.com/ink/2010/main" type="paragraph" rotatedBoundingBox="9122,3674 10539,3315 10795,4323 9378,46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DDD9068-27B7-4BC8-8B48-46E3D73186A5}" emma:medium="tactile" emma:mode="ink">
              <msink:context xmlns:msink="http://schemas.microsoft.com/ink/2010/main" type="line" rotatedBoundingBox="9122,3674 10539,3315 10795,4323 9378,4683"/>
            </emma:interpretation>
          </emma:emma>
        </inkml:annotationXML>
        <inkml:traceGroup>
          <inkml:annotationXML>
            <emma:emma xmlns:emma="http://www.w3.org/2003/04/emma" version="1.0">
              <emma:interpretation id="{D15400B6-08FB-4B4A-8A45-69D07686E7F1}" emma:medium="tactile" emma:mode="ink">
                <msink:context xmlns:msink="http://schemas.microsoft.com/ink/2010/main" type="inkWord" rotatedBoundingBox="9122,3674 10539,3315 10795,4323 9378,4683"/>
              </emma:interpretation>
              <emma:one-of disjunction-type="recognition" id="oneOf3">
                <emma:interpretation id="interp15" emma:lang="en-IN" emma:confidence="0">
                  <emma:literal>vie</emma:literal>
                </emma:interpretation>
                <emma:interpretation id="interp16" emma:lang="en-IN" emma:confidence="0">
                  <emma:literal>Vie</emma:literal>
                </emma:interpretation>
                <emma:interpretation id="interp17" emma:lang="en-IN" emma:confidence="0">
                  <emma:literal>vis</emma:literal>
                </emma:interpretation>
                <emma:interpretation id="interp18" emma:lang="en-IN" emma:confidence="0">
                  <emma:literal>ke</emma:literal>
                </emma:interpretation>
                <emma:interpretation id="interp19" emma:lang="en-IN" emma:confidence="0">
                  <emma:literal>ki</emma:literal>
                </emma:interpretation>
              </emma:one-of>
            </emma:emma>
          </inkml:annotationXML>
          <inkml:trace contextRef="#ctx0" brushRef="#br0" timeOffset="9157.9876">3651 2437 124,'2'-5'174,"-2"5"-8,0 0 6,0 0-11,0-7-9,0 7-17,0 0-13,0 0-11,-3-7-16,3 7-12,0 0-10,0 0-5,0 0-6,0 0-2,7 15-8,0 0 19,1-3-7,6 9-3,0 2-9,5 1 13,3 12-1,-1 4-3,-1-3-3,7 3-4,-5 1-4,0-1-5,-4-3-3,7 4-3,-1-4-2,-1 2 0,0-1-4,0-5 0,4-3-7,0 0 1,-10-8-5,7 0 0,-13-9-3,0 3 0,5-4-1,-5 2-2,-1-6-4,-6 0 5,6-4 12,-5 3 26,1-4 7,-6-3-2,0 0-2,14-12-5,-11 5-4,5-7-8,-1 0 3,5-11 3,-6-1-15,2-5-4,5-6-1,-3-5-6,1 3 2,4 5-4,0-5-1,-6 9-5,4 3-16,-2-1 1,-2 4-24,5 0-30,-2 8-31,-5 1-31,0 0-45,2 1-53,1-1-265,-1 1-520,2 0 231</inkml:trace>
          <inkml:trace contextRef="#ctx0" brushRef="#br0" timeOffset="9904.3767">4759 2149 138,'0'0'185,"3"-7"-18,-3 7-13,0 0-16,3-7-19,-3 7-13,0 0-12,0 0-5,0 0-15,0 21-3,0-13-5,0 3 1,0 3-1,0 5-1,0 6-3,0-2 9,0 1-3,5 2-2,-5-2 2,0 3-7,3 1-7,-3-2-1,0-4-4,0 3-6,0-7 1,0-2-6,-3 0-6,3-2-2,0 1 0,3 0-5,-3-6 0,0 1-2,7 0-1,-7-4-3,0 1-1,3-1-3,-3 1 4,0-7-4,1 7 0,2-6 2,-3-1-3,0 0 1,4 7-3,-4-7 1,0 0 1,3 5-5,-3-5-1,0 0-2,14 0 1,-14 0-2,17 0 0,-4-1 1,1 2-4,5-1 2,-3 0 0,5 0-1,5-1 1,-3-5 1,-3 6-2,1-5-1,7 4-2,1-3 6,-9 1 7,1-1 13,-2 1 2,-5-5 9,-2 5 14,0-1 6,-6 4 1,3-8 4,-4 1 14,0 0-7,0 2-2,-5-5 3,1 2-12,-2-2-4,-4-4-3,0 2-6,-1 1 5,-2 3 2,-2-3 2,2-1-8,-1 5 6,4-4 5,-4 4 15,6 2-17,-2-1-9,-1 5-6,6 1-3,-8-6-11,8 6-2,0 0 2,-16 18-6,11-3-2,-4 3 8,-1 8-8,5 3-4,1 12 5,-1 5-11,10-4-10,-5 3-24,0 0-32,1 1-24,12 4-31,-8-2-51,9-3-58,6-1-71,-5-2-266,-1 5-605,6-2 268</inkml:trace>
        </inkml:traceGroup>
      </inkml:traceGroup>
    </inkml:traceGroup>
    <inkml:traceGroup>
      <inkml:annotationXML>
        <emma:emma xmlns:emma="http://www.w3.org/2003/04/emma" version="1.0">
          <emma:interpretation id="{F247F677-349E-4B5E-8EA1-F2389418ABFC}" emma:medium="tactile" emma:mode="ink">
            <msink:context xmlns:msink="http://schemas.microsoft.com/ink/2010/main" type="paragraph" rotatedBoundingBox="8797,4906 15839,2822 16303,4391 9261,64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0968F2C-4770-4265-8C5B-C3943F741069}" emma:medium="tactile" emma:mode="ink">
              <msink:context xmlns:msink="http://schemas.microsoft.com/ink/2010/main" type="line" rotatedBoundingBox="8797,4906 15839,2822 16303,4391 9261,6474"/>
            </emma:interpretation>
          </emma:emma>
        </inkml:annotationXML>
        <inkml:traceGroup>
          <inkml:annotationXML>
            <emma:emma xmlns:emma="http://www.w3.org/2003/04/emma" version="1.0">
              <emma:interpretation id="{C73D4121-536D-4867-8C11-0FEFE1078C03}" emma:medium="tactile" emma:mode="ink">
                <msink:context xmlns:msink="http://schemas.microsoft.com/ink/2010/main" type="inkWord" rotatedBoundingBox="8797,4906 15839,2822 16303,4391 9261,6474"/>
              </emma:interpretation>
              <emma:one-of disjunction-type="recognition" id="oneOf4">
                <emma:interpretation id="interp20" emma:lang="en-IN" emma:confidence="0">
                  <emma:literal>Terr</emma:literal>
                </emma:interpretation>
                <emma:interpretation id="interp21" emma:lang="en-IN" emma:confidence="0">
                  <emma:literal>Tetra</emma:literal>
                </emma:interpretation>
                <emma:interpretation id="interp22" emma:lang="en-IN" emma:confidence="0">
                  <emma:literal>tetra</emma:literal>
                </emma:interpretation>
                <emma:interpretation id="interp23" emma:lang="en-IN" emma:confidence="0">
                  <emma:literal>Tutor</emma:literal>
                </emma:interpretation>
                <emma:interpretation id="interp24" emma:lang="en-IN" emma:confidence="0">
                  <emma:literal>tutor</emma:literal>
                </emma:interpretation>
              </emma:one-of>
            </emma:emma>
          </inkml:annotationXML>
          <inkml:trace contextRef="#ctx0" brushRef="#br0" timeOffset="10497.9347">3341 3650 131,'-8'0'156,"8"0"-18,0 0-3,-12 0-10,12 0-11,0 0-9,0 0 1,0 0-5,0 0-7,0 0 1,39-3 4,-13 2 0,8-4-3,22-2 5,4 1 4,23 6 5,11 4-7,46-13-3,-42 7-6,56-2-1,-12 3-3,-38 1-7,43-7-5,-11 7-7,-39-7-2,1 3-8,-2 0 0,0-2-8,-7 5-1,-7-9-6,-20 5-3,-5 2-2,-5-2-3,-8 2-5,-11 3-4,-4-3-2,-10 2 0,1 1-6,-6-2-2,-1 1-4,-2 1-1,-11 0 0,14 0-3,-14 0-2,7 3-5,-7-3-8,3 1-21,-3-1-25,0 0-25,-13 11-32,7-4-29,-2-3-35,2-3-48,1 2-202,-5 1-455,6-1 202</inkml:trace>
          <inkml:trace contextRef="#ctx0" brushRef="#br0" timeOffset="11296.8077">4527 4048 10,'3'-1'203,"-3"1"-6,1-6-18,-1 6-22,0 0-17,0 0-10,0 0-16,0 0-9,-14 23 12,9-13-6,-1 9-10,-2-3-12,-3 6-4,2 4-7,-6 1 1,6 1 2,-2-2-5,0 4-6,1-2-7,2-1-5,-1 2-7,4 0-3,-4-4-8,6 3 0,1-2-4,-7-2-5,5-7-5,3 0 4,-4 2-7,3-5 1,2-5-3,0 2-4,0-4 3,0 4 3,0-6-3,0-5 1,0 9 1,0-9 2,2 4-1,-2-4-2,0 0-5,0 0-3,19-10-1,-19 10-2,9-8-1,1 5-2,1-1 5,2 0-7,4 1-1,4-4 1,-4 2 1,11 0-1,-2-1-1,2 3-1,1-2-1,1-1-1,-2 5 1,2-3 0,-1 2 1,1 1 0,-10-4 1,-2 3 0,-4-2 17,-3 4 15,-3-2 4,-2-3-6,4 0 3,-6-1-1,1-1-2,0 3-1,-5-5-2,4 2-5,-5-2 7,-2 2 3,3 2 4,-5-6 2,0 4-1,1 2 4,-3-2 1,2 3 1,1-1-8,4 5 2,-8-6-4,1 4-8,7 2-5,0 0-1,-14 15-3,13-6-3,-6 7 1,4 3-3,-5 6-1,2 11-2,3-5 1,3 3-11,-3 1 8,6-7 12,-3 11-27,3-10-35,3-2-35,-4 5-31,4-2-38,1-4-59,4-1-57,-8-5-257,5-4-558,1 1 247</inkml:trace>
          <inkml:trace contextRef="#ctx0" brushRef="#br0" timeOffset="11830.186">6643 3584 94,'0'0'181,"-13"0"-3,5-1-6,8 1-3,-12 0-6,12 0-13,0 0-10,0 0-8,0 0-5,0 0-9,0 0-4,0 0-5,0 0-2,0 0-3,28-6-7,-6 5-10,10-6-5,11 3-4,2 1-6,9-1-9,-2 0-2,2 1-6,1-4-8,-3 1-4,1-1-3,-1 0-9,-6 1-12,-8-2-20,-10 0-14,0 1-29,-9 6-18,-1-6-22,-6 5-22,-1 0-32,-1 0-30,-5-1-50,-5 3-116,0 0-360,0 0 160</inkml:trace>
          <inkml:trace contextRef="#ctx0" brushRef="#br0" timeOffset="12094.5502">6930 3254 244,'-11'-7'277,"2"3"-4,4-3-17,-1 3-21,3-2-25,3 6-21,-11-5-21,11 5-21,-7-1-15,7 1-13,0 0-10,-1 20-12,2-9-5,2 11-8,2 5 6,2 2-6,-1 11-3,2 3-7,-2 0-4,2 4-6,3-1-6,-5-3-3,2 6 2,-5-8-16,2 1-14,-3 0-15,-4-4-36,2 1-40,0-10-60,-6-2-63,4-3-71,-2 2-190,0-9-486,0 1 215</inkml:trace>
          <inkml:trace contextRef="#ctx0" brushRef="#br0" timeOffset="12679.4862">8524 2891 19,'0'0'206,"0"-8"-10,0 8-15,-2-6-23,2 6-15,0 0-21,0 0-10,0 0-9,0 0-3,-5 19 6,10-1-17,-5-3 11,6 10-7,-1 1 3,0 5 8,7 6-5,-1 6-8,-1-4 3,9 8-6,-3-6-7,-2-1-9,2 8 2,-2-1-5,0-2-2,4-7-2,-4-3-5,-3-7-7,-2-3 3,2-4-11,0 3-8,-4-6-1,-1-4-3,2-1-2,-5-3-2,0-2 11,2-1 28,-2-6 5,-3-1-1,0 0-11,11-10-5,-11-3-4,5 2-7,-3-8-1,1-11-9,6-14-3,-1 2 0,0-5-13,6-5-10,-3 1-10,8-21-16,-8 18-9,7 3 3,10-16-9,-7 19 1,-2 7-3,-2 0-12,-1 8-16,-5 7-8,-3 3-26,-2 2-14,-3 10-22,-1-1-41,-2 5-37,0 0-58,-5 0-135,-4 6-436,-2-1 193</inkml:trace>
          <inkml:trace contextRef="#ctx0" brushRef="#br0" timeOffset="13266.7341">9429 2460 12,'0'-5'176,"-3"-1"-8,3 6-15,0-10-15,0 4-3,-3-1-1,3 7-2,-3-8-6,-1 5-11,0-6-14,1 7-7,-4-3-6,7 5-1,-9-7 4,9 7-5,-5-7-2,5 7-12,0-4 5,0 4-3,0 0-11,0 0-6,10-9-3,-6 4-9,10 3-3,4-3-5,2 5-4,6 3-7,2-6 3,7 6-7,-7 1-3,2 2-1,-4 2-1,-1 1-3,-8 1 2,-2 5-5,-4-1-2,1 8 2,-7 1-2,-5 3 2,0-1 6,-5 8-3,-4-9 1,-7 4 4,2-2 3,-8 8 6,1-12 6,2-1 0,-1 2-4,2-4-2,-1-3 1,5-2-2,1-4 1,-1 2 2,9-5-9,-4-2-3,4 1-5,2-2 11,1 0-10,-2 0 2,4-4-2,0 0 8,0 0-7,19 3-4,3-3 0,20-7-1,12-3-19,8 3-23,23-6-20,4 0-27,9 2-23,42-4-20,-37 10-26,36 1-17,-47 4-21,1 0-30,-9 0-138,-23 0-382,-7 7 169</inkml:trace>
        </inkml:traceGroup>
      </inkml:traceGroup>
    </inkml:traceGroup>
    <inkml:traceGroup>
      <inkml:annotationXML>
        <emma:emma xmlns:emma="http://www.w3.org/2003/04/emma" version="1.0">
          <emma:interpretation id="{5190036E-5001-4604-8ECA-BDC78E173FDE}" emma:medium="tactile" emma:mode="ink">
            <msink:context xmlns:msink="http://schemas.microsoft.com/ink/2010/main" type="paragraph" rotatedBoundingBox="13607,4845 21828,3923 22023,5663 13802,65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04E6CBF-6ADD-4D5E-8C34-6A5BE39AA58C}" emma:medium="tactile" emma:mode="ink">
              <msink:context xmlns:msink="http://schemas.microsoft.com/ink/2010/main" type="line" rotatedBoundingBox="13607,4845 21828,3923 22023,5663 13802,6585"/>
            </emma:interpretation>
          </emma:emma>
        </inkml:annotationXML>
        <inkml:traceGroup>
          <inkml:annotationXML>
            <emma:emma xmlns:emma="http://www.w3.org/2003/04/emma" version="1.0">
              <emma:interpretation id="{D17E5DE6-0B48-41C0-8797-BD186E826CB3}" emma:medium="tactile" emma:mode="ink">
                <msink:context xmlns:msink="http://schemas.microsoft.com/ink/2010/main" type="inkWord" rotatedBoundingBox="13689,5574 15159,5409 15257,6279 13787,6444"/>
              </emma:interpretation>
              <emma:one-of disjunction-type="recognition" id="oneOf5">
                <emma:interpretation id="interp25" emma:lang="en-IN" emma:confidence="0">
                  <emma:literal>=</emma:literal>
                </emma:interpretation>
                <emma:interpretation id="interp26" emma:lang="en-IN" emma:confidence="0">
                  <emma:literal>#</emma:literal>
                </emma:interpretation>
                <emma:interpretation id="interp27" emma:lang="en-IN" emma:confidence="0">
                  <emma:literal>E</emma:literal>
                </emma:interpretation>
                <emma:interpretation id="interp28" emma:lang="en-IN" emma:confidence="0">
                  <emma:literal>T</emma:literal>
                </emma:interpretation>
                <emma:interpretation id="interp29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13788.7484">8233 4331 90,'0'0'158,"0"0"6,0 0-15,-14 0-4,14 0 2,0 0-9,0 0-7,0 0-10,-5-8-3,5 8-8,0 0-11,0 0-9,0 0-12,22-4 1,-5 0-3,-1 2 4,5-1-8,6 0 1,-1 3 2,4-3 1,4 2-1,5-1-4,4 2-3,6-4 1,3-3-6,5 4 4,3 2-1,33-3 4,-8-3-8,4 3 0,-2 3-4,1-6-8,-4 3-4,-3 2 6,-24 1-13,1-4-6,-7 4-4,-2 0 2,-16-3-6,-5 4-2,-1-1-4,-11 0 3,0 1-3,-5-1-2,-2 1-5,-9 0-13,15-4-19,-15 4-20,9 0-25,-9 0-37,0 0-49,0 0-63,0 0-54,0 0-158,0 0-462,0 0 204</inkml:trace>
          <inkml:trace contextRef="#ctx0" brushRef="#br0" timeOffset="14190.6626">8825 4614 54,'8'-12'134,"3"3"-18,4 4-2,4-2-6,6 0 0,2-2-6,3 9-8,3-3-3,8 1 1,-6 5-13,-4 2 8,-7 4-11,-3-2-2,4 2 7,-11 7-6,0 0 4,4 3 9,-9 7-5,-2 0-6,-6 0 3,-2 4 1,-6 5 3,-2-5 5,-9 4 9,4-11-8,-2 3 3,-7 6 3,2-6-4,4-2-10,-4-4-1,2 0-2,3-3-10,5-5-11,3-1-9,-4 0-1,5-5-5,1 3-3,5-3 3,2 1-4,-1-7-4,14 6 2,5-6-10,13-5-2,9-1-31,8-2-20,5-2-44,3 0-65,23-12-45,10 1-48,-6-5-227,6 1-492,-9 0 218</inkml:trace>
        </inkml:traceGroup>
        <inkml:traceGroup>
          <inkml:annotationXML>
            <emma:emma xmlns:emma="http://www.w3.org/2003/04/emma" version="1.0">
              <emma:interpretation id="{8D87121E-FA76-424A-A6A2-0EC7A8E5A2E9}" emma:medium="tactile" emma:mode="ink">
                <msink:context xmlns:msink="http://schemas.microsoft.com/ink/2010/main" type="inkWord" rotatedBoundingBox="16746,4493 21828,3923 22023,5663 16941,6233"/>
              </emma:interpretation>
              <emma:one-of disjunction-type="recognition" id="oneOf6">
                <emma:interpretation id="interp30" emma:lang="en-IN" emma:confidence="0">
                  <emma:literal>£42088</emma:literal>
                </emma:interpretation>
                <emma:interpretation id="interp31" emma:lang="en-IN" emma:confidence="0">
                  <emma:literal>= (20x8</emma:literal>
                </emma:interpretation>
                <emma:interpretation id="interp32" emma:lang="en-IN" emma:confidence="0">
                  <emma:literal>= (20x88</emma:literal>
                </emma:interpretation>
                <emma:interpretation id="interp33" emma:lang="en-IN" emma:confidence="0">
                  <emma:literal>€2088</emma:literal>
                </emma:interpretation>
                <emma:interpretation id="interp34" emma:lang="en-IN" emma:confidence="0">
                  <emma:literal>= (204x8</emma:literal>
                </emma:interpretation>
              </emma:one-of>
            </emma:emma>
          </inkml:annotationXML>
          <inkml:trace contextRef="#ctx0" brushRef="#br0" timeOffset="15086.7739">11389 3650 72,'0'0'170,"0"0"-7,-11 4-6,11-4-5,-14 1 1,14-1-11,-12 0-4,12 0-9,-12 2-12,12-2-4,0 0-8,-13 1-9,13-1-2,0 0-4,0 0-5,-9 0-3,9 0-2,0 0 0,0 0 3,0 0-8,0 0-2,0 0-4,0 0-2,0 0-9,0 0-7,0 0-3,0 0-2,0 0-6,0 0-1,41-4-7,-27 3-3,5 1-3,2 0-2,2-3-2,6-1-2,15-1 0,-14 5-6,3-2 1,0 2 0,-3 2-4,0-4 2,2 2-2,-7 0-2,2 0-11,-6 0-11,-5 0-15,2 0-15,-3 0-16,-4 0-16,-2 0-12,1 0-23,-10 0-15,12 3-17,-12-3-2,7 0-17,-7 0-21,0 0-145,0 0-353,-15 11 157</inkml:trace>
          <inkml:trace contextRef="#ctx0" brushRef="#br0" timeOffset="15438.9502">11496 4092 124,'0'0'177,"-8"6"-4,8-6-3,-6 3-6,6-3-11,-6 0-2,6 0-6,-7 6 0,7-6-5,0 0-3,0 0-6,0 0-3,0 0-3,0 0-7,0 0-7,0 0-1,0 0-4,34-3-5,-19 3-9,6-3-7,7 3 0,1-1-8,2 1-5,11-3-7,-3-1-8,4 3 5,4-1-13,-4 3-5,3-1-5,-15 0-2,1 0-3,-2 1-5,-2 0-8,-2-1-20,-12 4-21,0-3-23,-3 1-19,-3-2-22,-2 1-23,-6-1-32,0 0-50,0 0-46,0 0-196,0 0-464,0 0 205</inkml:trace>
          <inkml:trace contextRef="#ctx0" brushRef="#br0" timeOffset="16081.2146">12860 3442 5,'11'-16'119,"-8"7"-4,10-6-5,-2 4-9,0-1-13,0 1-4,-1 1-2,4-1-3,-1 3-7,1 1-15,0 3 3,0-2-5,7 5-7,-2 1 0,0 4-6,-2-3 0,4 1 1,-1 3-1,-6 8 1,5 2 8,2 3-10,-7 1 1,4 2 4,-4 2-3,-5 3-2,2 1 0,-4 2 3,1 9-1,-7 1 1,-2-1 3,-6-10 8,-1 0-8,-6 1 3,-6 1 14,2 0-4,-10-1-1,-1 1 3,7-10 8,-11 6-2,0-5 0,6-4-1,0-2-4,2-2 3,7-4-5,4 0-1,0-1-11,6-3 0,0-1-6,3 0-5,1-1-2,4-3-3,-3 8-1,3-8 2,14 3-2,6-3-4,10 1-3,15-2-1,4 1-6,6 0-1,2 0-4,31-3-18,-7-5-31,3 1-22,-7 0-31,-17 0-29,-3-4-41,0-2-31,-3-3-236,-7 0-461,-3-3 204</inkml:trace>
          <inkml:trace contextRef="#ctx0" brushRef="#br0" timeOffset="16454.0235">14276 3485 164,'-9'-5'185,"-2"5"-12,-3-2-9,-4 2-13,1 2-7,-2 3-12,-2 4-7,5-1-9,-3 2-12,-1 6-6,6-5-10,-1 11-1,1 1-4,0 0-5,8 2 15,3-2-8,6 3-3,3 2-4,2-2 1,6 4 1,7-1-2,12 1 3,3-2 4,1-9-3,4 4 2,-2-7-11,-1-2-7,5-6-3,-15-4-3,4-2 18,-12-4 19,4-2-2,-3-1 3,-6-6-8,4-7-1,-4-2-13,-7-6-4,-2-2-11,-5 2-10,3-4 15,-15-7-30,1 11-26,-7-10-39,-4 6-37,-3-2-41,1 12-48,-15-3-76,0 10-70,-5-2-215,-6 7-558,0-2 248</inkml:trace>
          <inkml:trace contextRef="#ctx0" brushRef="#br0" timeOffset="235566.743">13067 3055 68,'-3'-3'100,"3"3"-4,0 0-11,0 0-4,-9-4-7,9 4-17,-11-1-2,11 1 1,-15-2-2,15 2 4,-20 0-5,12 0-1,-3 0 5,0 3-6,-3 1-1,-7 3 3,4 0 1,-9 5 11,-1 7-1,-1-3-6,-7 9 12,-7 7 8,0 2 1,0 4-1,-9 16-6,13-14 3,-14 22 2,3-1 1,6 2-10,2 2-5,10 2-3,4-1 2,11-13-5,5 17-1,8 3-4,6-20-8,10 20 2,14 1-11,-1-29 0,14 24-1,15-10-7,10 1 1,8-4-7,6-5-7,8-6-14,38 12-38,-32-21-44,0-1-37,43-5-48,-54-13-207,0-4-406,-20-8 180</inkml:trace>
          <inkml:trace contextRef="#ctx0" brushRef="#br0" timeOffset="236189.2883">14660 3069 25,'0'0'118,"0"0"-3,15-3-15,-15 3 2,0 0-19,19 7 14,-10-3 0,7 6 6,-2 2-1,8 7-2,3 2 8,5 16 2,2 7-2,-5 5 2,6 15-2,-12 13 3,-2 1 3,-2 11-21,-11-2-5,-4 2-3,-4 3-8,-10-5-9,-7 1 0,-3-8-12,-5-1 2,-3-8-12,-3-1-3,12-19-5,5-3-2,-3-4-5,0-2-19,2-6-26,11-9-42,-9-6-57,12-5-45,-5-9-221,4-4-409,4-3 181</inkml:trace>
          <inkml:trace contextRef="#ctx0" brushRef="#br0" timeOffset="238698.3981">15628 3676 77,'1'-7'199,"-1"7"-2,0 0-11,-6-8-10,6 8-18,0 0-14,0 0-17,-16 4-12,2 3-8,-2 4-9,-5 6-8,-4 2-8,-5 5-9,-5 6 2,2 3-15,5 3-9,-7 0-19,3-2-28,4 4-34,4-2-46,7-1-54,-4-2-173,7-8-327,3 3 144</inkml:trace>
          <inkml:trace contextRef="#ctx0" brushRef="#br0" timeOffset="238444.2175">15353 3753 83,'0'0'111,"0"0"-7,-7-6-8,7 6-4,0-7-7,0 7-6,-1-5 11,1 5 0,-5-7 10,5 7-7,-5-5-5,5 5 2,-1-7-3,1 7-13,0 0-4,-7-6-9,7 6-4,0 0-8,-3-3-6,3 3-7,0 0-3,0 0-2,0 0-6,0 0-6,0 0 2,11 19-5,-5-10-1,2 3-3,2 0-1,1 6-1,3-1 2,7 5-1,-4 1 1,7 0-4,-4-3 1,1 2-4,-5-2-8,-1-1-1,3-2-19,-9-2-13,4 0-7,-5-3-24,5 1-14,-4-1-16,-3-4-26,-1 3-120,-2-8-261,-3 2 116</inkml:trace>
          <inkml:trace contextRef="#ctx0" brushRef="#br0" timeOffset="237033.2215">15835 3230 36,'-8'-4'127,"8"4"-2,-16-1 0,3 1-10,13 0-8,-20 1-6,12 3-12,-6 2 1,1-2-2,2 0-6,0 2-4,1 2-8,-1 3-5,-5-3 2,7 5-3,-4 3-3,5-5-6,2 4-3,-5 4-5,2-9-8,4 8 0,2 1-2,3-4-7,3 1 1,2 4-1,4 2-2,2 4-6,3-2 0,4 0 0,5 12-1,3-4-6,-3 1-1,3 1-1,2-1 0,-1 1-5,0 3 3,-3 3-3,4-2-2,-3-2 4,-3-3-4,-1 1 0,1-2-3,-3 3-1,-5-9 1,-1 2-2,-2-7 1,-2-1 2,-1-3-2,-1-2 1,-4-2 5,-2 1 10,-1-2 3,0-2 10,-7-2 8,0-1-1,-7 0 1,-3 1 0,-4-4 6,1 0-5,-9-4 0,2 0 11,-3 0 2,3-3-7,7-2 0,-1-2-1,1 2 12,4-4 9,2-2-6,3-2-7,3-3-6,6-1-1,2-10-3,5 1-6,12-10-3,5 0-1,12 2-7,-1-2 2,5 2-3,4-1-6,6 3-4,2 0 2,-4-2-1,5 2-4,-7 2-1,5 1 0,-6 1-2,-1-3 1,-13 6 2,-2 4 3,-10-1 4,0-1 4,-9-2 2,-1 10-1,-6 0-6,-9-4 0,-6-2-3,-10 4-6,-17-9-25,-16 5-32,-20-5-28,-7 1-56,-4 6-77,2 1-61,6 8-196,18-2-506,13-3 224</inkml:trace>
        </inkml:traceGroup>
      </inkml:traceGroup>
    </inkml:traceGroup>
    <inkml:traceGroup>
      <inkml:annotationXML>
        <emma:emma xmlns:emma="http://www.w3.org/2003/04/emma" version="1.0">
          <emma:interpretation id="{CF1527FA-BEF5-4FFE-AB67-9B279C3A99C4}" emma:medium="tactile" emma:mode="ink">
            <msink:context xmlns:msink="http://schemas.microsoft.com/ink/2010/main" type="paragraph" rotatedBoundingBox="5188,7125 12509,7001 12535,8487 5213,86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B3BE6B-E705-42B5-8265-08BC3DD3FEC7}" emma:medium="tactile" emma:mode="ink">
              <msink:context xmlns:msink="http://schemas.microsoft.com/ink/2010/main" type="line" rotatedBoundingBox="5188,7125 12509,7001 12535,8487 5213,8611"/>
            </emma:interpretation>
          </emma:emma>
        </inkml:annotationXML>
        <inkml:traceGroup>
          <inkml:annotationXML>
            <emma:emma xmlns:emma="http://www.w3.org/2003/04/emma" version="1.0">
              <emma:interpretation id="{6336101B-82EB-468E-8767-75CC4AE3E8EA}" emma:medium="tactile" emma:mode="ink">
                <msink:context xmlns:msink="http://schemas.microsoft.com/ink/2010/main" type="inkWord" rotatedBoundingBox="5188,7125 9224,7056 9250,8543 5213,8611"/>
              </emma:interpretation>
              <emma:one-of disjunction-type="recognition" id="oneOf7">
                <emma:interpretation id="interp35" emma:lang="en-IN" emma:confidence="0">
                  <emma:literal>soling</emma:literal>
                </emma:interpretation>
                <emma:interpretation id="interp36" emma:lang="en-IN" emma:confidence="0">
                  <emma:literal>Soling</emma:literal>
                </emma:interpretation>
                <emma:interpretation id="interp37" emma:lang="en-IN" emma:confidence="0">
                  <emma:literal>roving</emma:literal>
                </emma:interpretation>
                <emma:interpretation id="interp38" emma:lang="en-IN" emma:confidence="0">
                  <emma:literal>boring</emma:literal>
                </emma:interpretation>
                <emma:interpretation id="interp39" emma:lang="en-IN" emma:confidence="0">
                  <emma:literal>boning</emma:literal>
                </emma:interpretation>
              </emma:one-of>
            </emma:emma>
          </inkml:annotationXML>
          <inkml:trace contextRef="#ctx0" brushRef="#br0" timeOffset="18160.5489">-275 6599 25,'0'0'200,"0"0"-15,0 0-8,0 0-7,0 0-9,10-13 7,-10 13 1,6-5-7,-3-2-14,0 4-13,-1-5-12,3 4-11,3-7-12,0-3-9,4 6-4,2-7-20,1 3-6,5-10-5,1-1-6,1 2-6,0-12-1,0 0-4,0-4-2,-1-2-7,1-3-2,-3 4-5,0 1-4,-5 1-1,-6 6 1,5 2 1,-10 1 1,3 3-1,-7 10-1,1-1-6,-5 2-1,-3-3 2,-2 6-2,-7 5-4,0-1-2,-4 5 2,-7-3-5,-4 9 1,-9 2-3,1 4 2,12-3-1,0 3-1,1 0-2,12 1-3,3 2 2,2 1-2,10-1 3,0 12 1,10-4-2,9 4 1,12 4 2,1 4-1,6 0-2,5-3 7,-1 4-6,-1-3 2,7 1-3,-7 0 4,-2 4 0,-4-7-3,-3 1 2,-12-7-1,-2-2 3,-4 2-3,-6 0 4,-2-8 1,-7 3-1,-6-5 2,-2 4 0,-10-3-2,-5-2 4,-6 0-2,-9 0-1,-4 0 2,2-9-2,-5 3 0,14-3-28,-10-4-21,-4 0-28,14-4-45,4-3-45,-1 2-53,10-2-175,11-1-423,2-2 187</inkml:trace>
          <inkml:trace contextRef="#ctx0" brushRef="#br0" timeOffset="18546.0678">644 6354 143,'0'0'177,"0"0"-3,0 0-3,0 0 8,0 0-7,-15 13-16,12-6-11,-3 1 0,0 6-5,-2 3-11,0-3-8,0 4-10,-2-2-8,2 1-7,2 2-9,3-5-3,3 5-8,2-3-5,2-2-3,3 0-5,2 2-5,4-6-5,4 2 4,10-5-12,1 0-4,6-3-4,7-2 3,1-4-7,-10 1-2,1-6-5,-4 0 1,-1-4 0,-7-3-4,-6 2-1,0-7-3,-4-1 5,-8-4-8,-3-2 1,-3-2-3,-5 0 2,-3-1-4,-5 2-1,0 4-4,-8-1-3,2 2-9,-5 7-21,-1-1-24,3 4-30,-2 3-35,-2 6-36,10-2-53,5 5-46,5 0-149,-4 1-432,7 1 193</inkml:trace>
          <inkml:trace contextRef="#ctx0" brushRef="#br0" timeOffset="19070.2802">1301 5897 27,'-5'-7'262,"2"1"-14,3 1-24,0 5-25,-3-7-21,3 7-18,0 0-13,-3-5-9,3 5-8,0 0-2,0 0 5,0 26-1,3-14-8,0 7-1,-1 0-4,-1 6 1,4 1-15,1 2-6,-1-2-8,5 1-9,-3 4-2,3-3-5,3 9-5,-1-1 8,4 1-9,-2-10-5,12 4 0,-12-7-11,3 0-2,1-3-7,-4 4-1,3-7-6,1 2-1,-4 0-3,0-7-7,-5 2 0,1-4 8,1 0-17,-5-2-2,1 1 5,-4-4-4,5-3 7,-5-2 0,-3-1 10,9 1-8,-9-1-3,11-5 12,-6-1-15,0-6-3,3 0-1,0-9-5,4-3-2,7-1 16,-4-3-16,-1-6-7,0 5 5,0 3-6,0 0 2,1 1 0,-3 6-4,-1 0 5,-1 3-7,1 2 10,-3 2-4,1 2 1,-4-1-4,1 4-4,-2 2 8,0-1-1,3 2-4,-4 0-3,-3 4 12,9-4-10,2 4-5,-11 0-1,16 4 3,-6 1 0,4 2-5,0 4 9,0-1-1,7 9 0,-4 0 0,1 1-5,-6 4-3,7 2 2,-9-1-24,2 1-19,-4-2-23,-1 0-37,0 2-55,-2-5-51,-5-2-58,0-6-255,0 4-574,-5-5 253</inkml:trace>
          <inkml:trace contextRef="#ctx0" brushRef="#br0" timeOffset="19277.0003">1977 5875 194,'0'-8'242,"0"1"-22,0 0-22,0 1-27,0 6-42,-1-12-45,1 12-54,-3-4-55,3 4-42,0 0-45,0 0-66,0 0-192,0 0 86</inkml:trace>
          <inkml:trace contextRef="#ctx0" brushRef="#br0" timeOffset="19840.0797">2224 6060 219,'-2'11'221,"2"-11"-5,0 9-10,0-6-16,-1 3-12,-2 1-2,6 1-1,-3 3-2,1 1-16,3 0-16,0 1-14,3 6-9,1-4-11,-1 3-10,0-3-14,1 1-16,-2 2-16,5-3-16,-6-5-19,4 5-4,-1-6-10,-5 0-1,2-3 0,1 0-3,-2-3 5,5 1 0,-1-4 0,-8 0 2,20-4-7,-5-4 4,-11 6 1,12-10-2,-8 8 0,0-5 3,6-4-3,-1 6 1,-2-4-4,-3 0 2,1 7-1,2-3-1,-1-1-4,-1 1 7,1 2-3,4-2 1,2 0-3,1 1 3,2 0 3,5-1-3,3 1 0,6 2-4,10-4 2,-2 0-5,1 1 0,3-4 2,-1 4-4,-1-7 3,-10 7-1,0 2 4,-5-2 2,-7 1 4,-7-2 7,-3 4 1,-1-4 2,-4 4 19,-1-3-3,-2-1-1,-3 1 0,0 3 4,-3-5-5,-2 2 4,-1 0 2,1 4 3,-3-1-3,8 4-1,-11-7-8,11 7-4,-16 8 1,8 2-6,-1 3 3,-4 12 0,2 12-4,3 7 1,5 2 2,0 8 1,6 19 2,0 5 1,8 4-2,4 0-3,-1 0-3,0 1 0,7 4 4,-6-2-5,4-9 0,-4-6 0,-4-20-2,-3-3-3,-2-8 8,0 1 3,-3-16-1,-3-6 0,0-2 15,0-6 7,-3-2 5,-3-5-4,6-3-2,-21-9-4,4-3-5,-4-10-8,-4-7-3,6-9-20,-1-8-14,7-7-6,7-19-24,10-7-11,11 5-7,8-3-15,12-3-13,12 3-28,6 4-1,10 3-4,-2 13 4,7 13-12,4 3-15,7 8-12,-4 14-8,-11 8-209,-7 6-409,1 3 181</inkml:trace>
        </inkml:traceGroup>
        <inkml:traceGroup>
          <inkml:annotationXML>
            <emma:emma xmlns:emma="http://www.w3.org/2003/04/emma" version="1.0">
              <emma:interpretation id="{B1D0C791-74F0-4514-87C2-B1975AEA6007}" emma:medium="tactile" emma:mode="ink">
                <msink:context xmlns:msink="http://schemas.microsoft.com/ink/2010/main" type="inkWord" rotatedBoundingBox="10085,7097 12510,7056 12524,7853 10099,7894"/>
              </emma:interpretation>
              <emma:one-of disjunction-type="recognition" id="oneOf8">
                <emma:interpretation id="interp40" emma:lang="en-IN" emma:confidence="0">
                  <emma:literal>this</emma:literal>
                </emma:interpretation>
                <emma:interpretation id="interp41" emma:lang="en-IN" emma:confidence="0">
                  <emma:literal>thus</emma:literal>
                </emma:interpretation>
                <emma:interpretation id="interp42" emma:lang="en-IN" emma:confidence="0">
                  <emma:literal>thro</emma:literal>
                </emma:interpretation>
                <emma:interpretation id="interp43" emma:lang="en-IN" emma:confidence="0">
                  <emma:literal>thes</emma:literal>
                </emma:interpretation>
                <emma:interpretation id="interp44" emma:lang="en-IN" emma:confidence="0">
                  <emma:literal>thos</emma:literal>
                </emma:interpretation>
              </emma:one-of>
            </emma:emma>
          </inkml:annotationXML>
          <inkml:trace contextRef="#ctx0" brushRef="#br0" timeOffset="21329.2631">4615 6141 149,'0'0'212,"0"0"-22,0 0-18,33-14-24,-12 7-12,7 3-37,6 0-46,15-7-61,-4 5-97,9-6-70,-3 4-189,4-3 84</inkml:trace>
          <inkml:trace contextRef="#ctx0" brushRef="#br0" timeOffset="21068.7909">4979 6622 47,'-10'3'180,"4"-2"-19,-2 2-17,8-3 5,-11 1 7,5 1 6,6-2 1,0 0 0,0 0-5,-13 1-11,13-1-15,0 0-9,0 0-6,0 0 5,14-15-17,-4 6-5,1-3-6,0 4-3,1-8-3,-2 0-4,9-7-5,-5 2-16,-6-5-6,5-2-1,-4-11-8,-4-4-5,-4 1 4,3-2-8,-4-2-4,0 2 5,-4 2 4,3 2 2,-9 3 4,10 8 6,-4 2-4,-3 2 9,-1 0 3,2 9-7,-3 0 11,5 3-3,3 1-8,-4 3 0,4 2-11,-4-2-6,2 5-6,-1 0-4,4 4 3,0 0-8,0 0-5,-14 19 1,13-5-1,-4 4-6,5 2 0,0 10 0,3 5-1,7 5-4,2 0 1,2 0-6,5 4 3,-3 2-4,2-3-15,-1 1-10,4-4-22,-1-3-14,-3 0-5,-5-11-18,2-3-17,2-1-1,-2 0 6,0-11 3,-3 0 8,-3-3 6,3-5 5,3-2 10,5-6 1,0-5 6,5-6 8,3-14 7,0-3 8,-2-6 3,0-2 8,-6-10 2,0 0 7,-5 1 9,1 6 14,0-7-1,-10 7 18,5 5 12,-7 2 12,-3 7-5,-3 5 6,3 5 3,-4 0 15,3 5 6,-4-1 2,0 2 11,5 0-14,-3 3-1,0 3-11,3 2-7,-3-1-3,3 7-9,-6-6-7,6 6-11,0 0-1,0 0 10,4 20-19,-4-6 4,0 5-8,2 6 19,-2 1-19,5 11 0,-4 5-11,2-4-11,2 4-10,0 0-10,0 0-11,-2-4-3,3 3-9,-6-10-14,5 1-2,-2-6-8,-1-4-7,2-5 1,-2-4 5,1-3 10,0 0 10,-1-3 5,1-2 3,0-4 8,-3-1 3,0 0 2,17-14 2,-9 1 5,2-1 3,1-2 1,3-5 1,-1-2 3,1 1 1,-3 9 2,2-3 5,-4 2-1,1 6-2,-4-1 4,2-1 3,-2 6 0,-4-4-1,1 4-2,2 1 2,-1-1 0,-4 4 1,15-4 0,-7 2 1,3 4 0,4 2 1,0 1 0,4 2 1,4 4 0,1 3 1,1 3 0,-1-5 2,3 4-2,0-1 3,3 0 2,-2-3-3,2 3 1,-1-4 2,-2-2-1,-7-2 2,-1-2 3,2 0 11,-10-3 14,-2-2 24,2-2-5,2-3 2,-5 0 2,4-5 1,-4-3-6,-1 1-5,-1-4-6,-3-5-4,2 7-4,0-3 0,-4-4-5,6 6 17,-4 2-4,3-1-7,-4 7 3,-2 0-4,0 1-4,4 0-9,-4 6-1,0 0-3,5-4-2,-5 4-6,0 0-3,10 12 4,-6-4-2,3 7-1,1-1 5,1 4-11,2-1-15,-1-1-12,4 7 5,5 1-16,-5-3 0,3-3-11,1 1-4,-1-8 1,1 0 0,7 0 2,2-4 0,-12-4 4,9-3 1,-6-2 4,2-4 6,-4-2 4,3-9 2,-5 7 7,2-13 5,-2 2 10,0-3 11,1-3 15,-6-3 5,2 3-4,3 1 5,1 3 11,-6-4 3,5 4-4,-3 8 7,-1 1 0,1-3 11,-3 7-15,1 2-3,-4-1-1,8 3-4,-5 2-1,4 4-5,4 1-1,-2 6 0,5 4-3,2 4 1,-1 1-5,1 5 1,-1 5 1,-5 0-2,0 3-5,-5-3-2,-1 2 15,-2-2-22,-7 1-6,-7-3-13,1-5-6,-8 2 1,-5-3-24,-5-7-11,-4 0-38,-13 0-48,-5-11-56,2-5-56,-10-3-180,2-5-474,-5-5 210</inkml:trace>
        </inkml:traceGroup>
      </inkml:traceGroup>
    </inkml:traceGroup>
    <inkml:traceGroup>
      <inkml:annotationXML>
        <emma:emma xmlns:emma="http://www.w3.org/2003/04/emma" version="1.0">
          <emma:interpretation id="{7DD2D4FE-DA76-4C93-825F-F539DA06C6CC}" emma:medium="tactile" emma:mode="ink">
            <msink:context xmlns:msink="http://schemas.microsoft.com/ink/2010/main" type="paragraph" rotatedBoundingBox="8688,8957 19160,8779 19191,10625 8720,108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DCA455E-E1E5-48D3-BE2F-17E1E50A2112}" emma:medium="tactile" emma:mode="ink">
              <msink:context xmlns:msink="http://schemas.microsoft.com/ink/2010/main" type="line" rotatedBoundingBox="8688,8957 19160,8779 19191,10625 8720,10803">
                <msink:destinationLink direction="with" ref="{E9C9F2FB-F278-439E-A4B9-D0164AB306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4690598-84BF-4668-82E3-EE0D4B4676E3}" emma:medium="tactile" emma:mode="ink">
                <msink:context xmlns:msink="http://schemas.microsoft.com/ink/2010/main" type="inkWord" rotatedBoundingBox="8696,9440 10933,9402 10947,10234 8711,10272">
                  <msink:destinationLink direction="with" ref="{CCCC61AD-6593-418C-BCDB-625C9FBF8674}"/>
                </msink:context>
              </emma:interpretation>
              <emma:one-of disjunction-type="recognition" id="oneOf9">
                <emma:interpretation id="interp45" emma:lang="en-IN" emma:confidence="0">
                  <emma:literal>VI</emma:literal>
                </emma:interpretation>
                <emma:interpretation id="interp46" emma:lang="en-IN" emma:confidence="0">
                  <emma:literal>V:</emma:literal>
                </emma:interpretation>
                <emma:interpretation id="interp47" emma:lang="en-IN" emma:confidence="0">
                  <emma:literal>v.</emma:literal>
                </emma:interpretation>
                <emma:interpretation id="interp48" emma:lang="en-IN" emma:confidence="0">
                  <emma:literal>V=</emma:literal>
                </emma:interpretation>
                <emma:interpretation id="interp49" emma:lang="en-IN" emma:confidence="0">
                  <emma:literal>V-8</emma:literal>
                </emma:interpretation>
              </emma:one-of>
            </emma:emma>
          </inkml:annotationXML>
          <inkml:trace contextRef="#ctx0" brushRef="#br0" timeOffset="26393.3994">3234 8345 27,'-3'-8'156,"3"8"-4,-2-5-4,2 5-7,0 0 2,0-9-6,0 9-7,-3-7-4,3 7-6,0 0-13,-3-5-4,3 5-6,0 0-9,0 0-6,0-6-6,0 6-12,0 0-1,0 0-6,0 0-10,0 0 5,0 0-8,0 0 1,0 0-7,0 0-5,0 0-3,0 0-2,0 0-3,0 0-4,0 0 0,19 10 3,-11-3-3,1 3 1,4 6 1,-1-4 5,4 13-4,2 1 6,-3 0 6,6 12-4,0-2 2,-10 4 2,3-2 2,2 2 0,-1-5-4,3 4-2,-1-1-1,1-3-1,-6-9-4,-1 0-3,0 1 1,2-5-4,-2 1 0,-3-8 2,3-1-2,-1 2 1,-3 3 4,1-11 8,0 5 13,-1-7-5,-3-1 16,1 2 22,0-5 17,1 3-3,-6-5-7,0 0-8,13-12-4,-5 5-2,-7-4 2,6-5 2,0-1-16,3-9-10,7-7-8,-2-4 0,-1-7-7,-2-1-5,9-6 4,-7-3-7,0 3-6,4-3-15,-1 2 5,5-17-10,-11 22-5,8 5-7,-9 0-19,2 14 1,-5 2-13,-3 6-23,0 7-25,-1-4-28,-2 7-41,-1 0-43,2 7-39,-2 3-42,0 0-235,0 0-561,-8 17 249</inkml:trace>
          <inkml:trace contextRef="#ctx0" brushRef="#br0" timeOffset="26805.0636">4509 8418 2,'-8'5'190,"8"-5"-1,-9 2-10,9-2-5,0 0-4,-14 0-4,14 0-3,-5 3-10,5-3-11,0 0-6,0 0-10,0 0-9,-10 2-5,10-2-8,0 0-6,0 0-4,0 0-7,0 0-8,0 0-5,0 0-4,0 0-1,29 1 3,-15-2-6,2 1-7,6 0 6,6-5-19,7 5-5,8 0-1,3 0-6,-7-6-12,10 5-29,-1-1-40,-1-2-35,2 0-64,0-2-53,0 1-244,0-6-481,0 7 213</inkml:trace>
          <inkml:trace contextRef="#ctx0" brushRef="#br0" timeOffset="27045.2449">4742 8885 222,'0'0'240,"-7"3"-5,7-3-11,0 0-8,0 0-5,0 0-13,0 0-16,0 0-15,0 0-19,18-11-12,-6 4-16,3 3-15,3 0-6,16 1-9,-4 2-11,14-5-4,7 5-4,-1-5-26,5 3-25,1-2-41,2 5-38,-4-4-44,0-1-49,-1-2-48,-4 2-192,-1 2-423,-13-3 187</inkml:trace>
        </inkml:traceGroup>
        <inkml:traceGroup>
          <inkml:annotationXML>
            <emma:emma xmlns:emma="http://www.w3.org/2003/04/emma" version="1.0">
              <emma:interpretation id="{EA4058D0-1E56-4038-B1F6-9E7FD6661F6A}" emma:medium="tactile" emma:mode="ink">
                <msink:context xmlns:msink="http://schemas.microsoft.com/ink/2010/main" type="inkWord" rotatedBoundingBox="11875,9005 15535,8943 15565,10687 11905,10749">
                  <msink:destinationLink direction="with" ref="{A0AE26E0-23F8-41F9-B514-E5DC6CA8B05C}"/>
                  <msink:destinationLink direction="with" ref="{CCCC61AD-6593-418C-BCDB-625C9FBF8674}"/>
                </msink:context>
              </emma:interpretation>
              <emma:one-of disjunction-type="recognition" id="oneOf10">
                <emma:interpretation id="interp50" emma:lang="en-IN" emma:confidence="0">
                  <emma:literal>9.931</emma:literal>
                </emma:interpretation>
                <emma:interpretation id="interp51" emma:lang="en-IN" emma:confidence="0">
                  <emma:literal>4:31</emma:literal>
                </emma:interpretation>
                <emma:interpretation id="interp52" emma:lang="en-IN" emma:confidence="0">
                  <emma:literal>6.931</emma:literal>
                </emma:interpretation>
                <emma:interpretation id="interp53" emma:lang="en-IN" emma:confidence="0">
                  <emma:literal>4:13</emma:literal>
                </emma:interpretation>
                <emma:interpretation id="interp54" emma:lang="en-IN" emma:confidence="0">
                  <emma:literal>9:31</emma:literal>
                </emma:interpretation>
              </emma:one-of>
            </emma:emma>
          </inkml:annotationXML>
          <inkml:trace contextRef="#ctx0" brushRef="#br0" timeOffset="32679.6309">6863 7839 130,'0'-5'153,"1"-2"3,-1 7 3,0-12-5,3 5-8,-6 1-16,3 6-8,0-12-14,0 9-7,0 3-1,0-11-7,0 4-5,0 7-1,0-7-6,0 7-7,0 0-2,0-6-6,0 6-7,0 0-4,0 0-4,0-7-8,0 7-4,0 0-3,0 0-3,0 0-4,-1-7-1,1 7-3,0 0-6,0 0-2,0 0-3,0 0 2,0 0-1,0 0-4,0 0-1,-21 12-1,13-9-2,-3 8 0,-3 1 2,0-2-2,-1 12-1,-5 0 2,1 1-1,-2-1 9,-2 14 1,-7-5 0,9-6-1,-1 9 0,-2 3 1,-1-8 1,3 8 7,8-14 4,-2 0 4,2-2-6,-2 3-3,1-8-1,11-1-2,-6 3-4,2-6 0,2 2 1,1 1-3,-1-5-1,3 0 5,-4-3-5,6 2 0,-2 0-3,0-1-1,-1-1 0,1 0-2,0 0 1,3-7-1,-1 11 0,1-4 0,0-3 1,0-4 3,0 12-4,0-7 2,0-5 3,1 7-2,2-4-1,0 1 0,-3-4 1,11 3 0,-11-3 0,18 0-1,-5 0 9,4 0-9,3-1 1,7-5-1,3 5-3,13-5 2,6 1-2,2-6 2,7 4-6,1-1 3,-3-3 0,6 4-2,-7 2 1,-4-1-2,1-2 4,-4 5-3,-18-2-1,4 1 2,-7 1-4,-6 0-8,-1 2-5,-4-5-7,-5 9-7,-1-6-9,-2 3-3,-8 0-4,0 0-2,17-1-3,-17 1-5,0 0-4,0 0-6,6 4-18,-6-4-10,0 0-7,0 0-3,0 0-3,0 0-7,0 0-17,0 0-3,0 0-22,0 0 13,0 0 5,-14-15-1,11 12 22,3 3 16,-8-12 6,6 5 21,-4 0 18,0-7 7,-2 5 28,-3-1 12,1-1 14,1 3 12,-4-3 11,1 0 18,2-3 13,-3 4 17,1-3 2,-1 0-6,4 2 6,-2 4 23,6 0 14,-5-3 3,2 1-4,2 2-1,-2 1 1,0 2 1,2 0-1,3-3-14,0 3-11,3 4-11,0 0-15,-11 0 1,4 8-7,4 7 5,-2-1-5,-4 14 6,-2 7-7,3 7 1,-2-6-7,-1 5-6,2-2 7,4 3-15,-6-2 0,8-2-8,-3 6 1,1-7-4,5 3-40,0-13-32,1 2-33,4 0-59,2-6-58,5 3-67,2-4-214,2-5-513,-3-2 228</inkml:trace>
          <inkml:trace contextRef="#ctx0" brushRef="#br0" timeOffset="33175.3738">7746 8215 213,'-3'-7'208,"3"7"-7,-7-7-10,7 7-6,0 0-6,-3-5-6,3 5-15,0 0-19,-1-6-13,1 6-13,0 0-12,0 0-5,0 0-4,-5 19-11,3-12 0,-1 2 3,0-1-4,2 5-6,2-2-8,-2-2-4,1 3-7,0-1-2,0-3-3,0 1-6,0 0 1,1-5 0,-1 4-3,3-5 1,-3-3 6,3 7 14,4-3 0,-7-4 3,0 0-5,14-12-5,-9 5-1,4-3-7,-4-3 4,4 0 0,-2 0 2,-3-3 6,3 5-6,-4-2-2,0 5-8,-3-1-1,0-1-3,-3 1-9,3 9 0,-3-11-11,-4 5-2,0 2-30,7 4-23,-18 2-32,9 3-52,-2 2-58,3 0-76,-2 5-82,10-2-181,0 1-559,3-2 247</inkml:trace>
          <inkml:trace contextRef="#ctx0" brushRef="#br0" timeOffset="34016.7221">8903 8035 113,'-3'-11'184,"-4"6"-9,7 5-15,0 0 4,-1-7-12,-2 5-11,-1-4-10,-2-1-11,6 7-12,-11-6-5,9 2 0,-5 0 1,2-2-5,5 6-5,-10-5-10,-1 3-9,7 0-5,4 2-6,-26 0-7,12 0-5,-5 2-4,0 0-3,-9 9-3,1-4 1,-2 4-2,1 4-7,-1-7-2,-1 10-3,2-3-2,4-1-3,-1 4-2,9 0-1,4-2-4,-3-1 1,11 0 1,-6 0-4,10 0 1,0-2-4,6-1-1,2 2 0,7-3 2,-1 2-3,0-2 0,13-2-4,0-1-14,1-3-9,5 1 2,-3-5-2,-1-1 1,1-3 4,-6-2-3,-4-1 4,-6-1 2,4-5 0,-7 5 2,5-7 9,-12 1 2,6-5 0,-5 4 0,-2 0 9,-2-3 14,-1 7 5,0-2 2,0-2 4,0 6 10,0-3 7,0-1 1,0 5 5,-1-1 4,-2 2-3,6-1-3,-3 7-2,-3-10-14,3 4-1,0 6-9,0 0-8,0 0-3,0 0 1,0 0 0,0 0-6,14 30-6,-13-5 5,3 4 0,0 10 6,-2 1 0,-2 4-8,0 1 5,0-1-1,5-1-5,-10 3-1,3-1 2,-2-1-4,4-2 0,-5 0-10,0-5-40,0-7-22,5-3-39,-1 2-45,-2-5-46,6-7-70,-3-1-243,6 0-546,0-8 242</inkml:trace>
          <inkml:trace contextRef="#ctx0" brushRef="#br0" timeOffset="35372.8474">9464 8096 64,'-5'-7'134,"5"7"-9,0 0-10,0-7-4,0 7-13,0 0-7,0 0-4,0 0-10,-5-5-3,5 5-9,0 0 0,0 0-6,0 0-8,0 0-8,0 0-4,0 0-4,0 0 0,0 0-3,0 0 1,0 0-7,0 0-2,0 0 2,0 0-7,0 0 3,0 0-2,0 0-2,0 0-5,0 0 0,0 0-1,0 0 0,0 0 0,0 0-3,0 0 0,0 0-2,0 0 5,0 0-7,0 0 1,0 0 7,0 0-2,0 0 8,0 0 1,0 0 7,0 0 4,0 0-1,0 0 7,0 0 1,0 0 0,0 0 1,-11 12-3,11-12 4,0 0-2,0 0 3,0 0-5,0 0-5,0 0 1,0 0-3,0 0-3,0 0-4,-14-7-1,14 7 0,0 0-3,-3-7 0,3 7-5,0 0 4,0 0-2,-6-4-3,6 4 1,0 0 1,0 0 0,-4-4-2,4 4 0,0 0-2,0 0 5,-3-6-8,3 6 8,0 0-7,0 0 3,0 0-4,-8-4 1,8 4-4,0 0 1,0 0 0,-3-6-3,3 6 2,0 0-2,0 0 1,0 0 0,0 0 0,0 0 0,0 0 0,0 0 2,-3-6 0,3 6 3,0 0 0,0 0 1,0 0-2,0 0 2,0 0 4,0 0-2,0 0-2,0 0 0,0 0 0,0 0-1,0 0-1,0 0-4,3-7 4,-3 7-3,3-3 3,-3 3-1,0 0-1,4-7-1,-4 7 1,3-9-3,-3 9 3,4-3-1,-4 3-4,10-6-1,-7 0 2,-1 0 0,4 2 3,2 1-12,-2-2-1,2 2 3,2-5 0,-1 4 1,2 1-1,-1-1 1,-2 1-1,-1 0 3,5-2 0,-3 5-2,-9 0 2,21 0-2,-7 0 4,-2 0-4,3 1 2,0 3 1,3-1-1,-2 4-2,-2 0 0,0 2 3,-1-2-5,1 3 3,-3 0 2,0-2-1,-1 4 2,-1-1-3,-4 3 2,4-2 0,-9 2-5,2 5 3,1-6 4,-6 4-2,1-1 0,-4-1-1,0-1-2,-2 4 5,-2-4-2,-4-2 1,0 6 1,-5-4 0,-2 5 0,7-11 0,-3 3-2,1-2 4,2 1-3,-1-3 1,4-1-2,3-1 2,1-2 3,0 1-4,7-4-2,-9 7 3,9-7-4,-2 1 2,2-1 4,0 0-3,0 0-1,18 3-1,-18-3 4,26-1-5,-10 1 2,2 1 2,-3 2-2,3-2-2,-1 2-1,-4 1 4,1 0-2,0 3-3,-6 0 1,3 3 2,2 1 0,-5-1 1,3 3-1,-5 0 3,0 4 1,2-4 1,-4 3 1,2 0 1,-5-2 2,-1 0 3,0-1 12,-1 4 3,-5-7 2,2 2-1,0-3 3,-6 5 0,-1-6-1,0-1-2,-5 4 5,-1-4-10,1-3-1,2 3-2,-10-1-2,8-2-9,1-2-20,-3-2-30,2 0-47,4-2-52,2-2-56,-4-5-212,3 2-446,9-5 197</inkml:trace>
          <inkml:trace contextRef="#ctx0" brushRef="#br0" timeOffset="35943.2422">10066 8063 151,'0'-9'186,"-3"0"0,3 2 9,-3 0-4,3-1-2,-3 2-6,3 6-10,0-13-14,0 3-8,0 7-6,3-2-9,-3-2-7,0 7-19,0-8-12,0 8-13,0 0-9,0 0-6,0 0-6,0 0-2,0 0-2,-3 34 1,6-16-2,-3 10-2,0 3 2,3 7 0,-9-1 7,9 10-11,-6-5 5,-1 1-6,4-3-19,-4 2 5,-3-2-10,7-2 0,0 6-3,0-7 0,0-6-1,0 7-6,0-7 2,0-2-4,3 0 1,1-2-4,-4-5-9,3-1-38,-3-5-28,0 2-35,-3-8-35,3-1-41,3-1-36,2-2-69,-5-6-170,6 0-483,-6 0 214</inkml:trace>
          <inkml:trace contextRef="#ctx0" brushRef="#br1" timeOffset="52671.227">7254 9475 22,'0'0'32,"0"0"-5,0 0 2,29-7-2,-18 3-4,8 4 1,6-1 3,-1 1-4,6-3-1,2 3 1,-1 0-4,12-1-2,4 2 0,-1-5-5,0 5-4,0-1-10,-2 2-11,7 2-12,-2-3-27,1 3-57,-2-4 25</inkml:trace>
        </inkml:traceGroup>
        <inkml:traceGroup>
          <inkml:annotationXML>
            <emma:emma xmlns:emma="http://www.w3.org/2003/04/emma" version="1.0">
              <emma:interpretation id="{FEE6E869-3D34-402B-BA9D-4A0EF39F29B9}" emma:medium="tactile" emma:mode="ink">
                <msink:context xmlns:msink="http://schemas.microsoft.com/ink/2010/main" type="inkWord" rotatedBoundingBox="16743,8820 19160,8779 19185,10257 16768,10298">
                  <msink:destinationLink direction="with" ref="{A0AE26E0-23F8-41F9-B514-E5DC6CA8B05C}"/>
                </msink:context>
              </emma:interpretation>
              <emma:one-of disjunction-type="recognition" id="oneOf11">
                <emma:interpretation id="interp55" emma:lang="en-IN" emma:confidence="0">
                  <emma:literal>m/s</emma:literal>
                </emma:interpretation>
                <emma:interpretation id="interp56" emma:lang="en-IN" emma:confidence="0">
                  <emma:literal>mils</emma:literal>
                </emma:interpretation>
                <emma:interpretation id="interp57" emma:lang="en-IN" emma:confidence="0">
                  <emma:literal>mts</emma:literal>
                </emma:interpretation>
                <emma:interpretation id="interp58" emma:lang="en-IN" emma:confidence="0">
                  <emma:literal>ms</emma:literal>
                </emma:interpretation>
                <emma:interpretation id="interp59" emma:lang="en-IN" emma:confidence="0">
                  <emma:literal>m/S</emma:literal>
                </emma:interpretation>
              </emma:one-of>
            </emma:emma>
          </inkml:annotationXML>
          <inkml:trace contextRef="#ctx0" brushRef="#br0" timeOffset="36880.4294">11283 8204 35,'-5'-7'198,"5"7"-12,0-7-7,0 7-11,0-8-13,0 8-15,7-4-11,-1 1-24,2-1 0,0 3-14,9 2-7,2 1-9,-2 3-4,1 4-10,2 5-2,4 1-5,-5-1-2,0 4-7,-5 5-4,0-4-5,-3 3-2,1 0-7,-8-4 2,4 5-6,-1-5 2,-6 0-5,4-3-1,-4 0 3,1-4 2,3 1 0,-5 1 2,1-4-1,-2 1 1,1-3 5,-5-2 14,5 2 9,0-7 13,-2 6-5,2-6-1,0 0-7,0 0 3,0 0-1,-14-13-1,9 8 0,5-4-7,0-4-4,0 3-4,0-7-6,7 0 0,1-2-6,-2-4-4,7 2-1,-7 3-3,3-4-3,9 4-1,-9 1-1,4 4 1,1-1-7,-1-1 1,11 3-4,-9-1 2,1 7-4,-2 0 0,-3 5-2,4-3 3,-4 4-3,0 1 1,5 2 0,-9 0-4,5 5 0,2 3 0,0 1-1,-3 6-2,-1-4 1,-1 1 1,-4 10-12,7-2 3,-4 0-2,0 1 0,2 0-2,-4-1 4,-1-4 1,1 2 0,0 0-1,-1-5 7,-2-5-9,0 0-1,-1-1 5,0-7 0,-1 2 2,2-3 0,-3-2 5,0 0-1,0 0 4,0 0-2,0 0 1,-3-27 2,2 12 0,-1-1 8,2-5-1,2 2 0,2-7 3,0-2-5,2 0 6,2 2-4,3-2 2,-2 6-2,4 0 3,1 3 0,-1 3-2,3-6-5,-1 11 14,3 0-12,-1 4 2,4 4-7,-1-4 4,-4 7-2,3 7 10,-3 0-9,-2 5 13,5-3-12,-5 2-1,-1 5 4,3 6-7,0 0 9,-4 0-6,-4 0 1,0 1-1,-3-2-8,1-2-11,-1-1-15,-4 1-29,-1 0-24,-1 0-24,-2-1-35,1-4-25,-3 5-29,2-11-30,-3 6-186,-1-3-444,3-3 197</inkml:trace>
          <inkml:trace contextRef="#ctx0" brushRef="#br0" timeOffset="37202.6578">13004 7605 220,'-3'-15'267,"3"2"-8,0 3-15,3 3-15,-6 0-12,3 1-28,0 6-21,0-12-19,0 12-9,0 0-3,0 0 2,-10 25-6,4-9-8,1 10 4,2 1 6,-3 1-11,1 14-6,-1-2-4,-2 8-9,2-4 3,1-3 1,-5 10-15,6-4 1,-3 2 5,-1 2-5,-4 2-5,-1 14-14,-3-16 8,-1-2-17,3 5-2,-2-5-8,2 0-6,-1 5-1,0-2-8,0-1-3,1-4-4,2 0-2,0-3-19,5-4-22,0 2-31,7-10-26,-3-6-17,6 0-19,-3-1-26,7-1-28,-3-6-40,6-1-19,-2-6-37,6-3-19,2 0-253,1-5-568,4-3 252</inkml:trace>
          <inkml:trace contextRef="#ctx0" brushRef="#br0" timeOffset="37550.6316">13639 8170 161,'2'-6'207,"1"2"-12,-3 4-14,0-7-14,0 7-10,-6-8-13,3 3-8,-2-1-7,0 2-14,5 4-10,-16 0-7,8-1-12,-4 1-8,-4 5-5,-5 6-6,2-3-4,-3 3-7,-5 1-5,1 8-3,3 0-4,0-3-4,-1 3-4,7 5-6,-1-6-1,4 3-5,5-4 2,4 5-6,3 2 1,4 1-2,9 1-5,6 9 3,4-6-1,3 6-3,1-5 1,3 2-1,5-3-4,-2 2-3,6-1 3,-2 1-2,-5-5 0,-8-7 1,4 0-2,-7-2-2,-8-3-2,-2-4 1,-6 0 4,-3-3 4,-6-4-5,-5 2 0,-10-5 3,-7-1-6,-16-1 3,-5-2-21,-5-8-25,3-2-38,-4-1-43,9-3-66,0-2-207,7 1-427,9 0 190</inkml:trace>
        </inkml:traceGroup>
      </inkml:traceGroup>
    </inkml:traceGroup>
    <inkml:traceGroup>
      <inkml:annotationXML>
        <emma:emma xmlns:emma="http://www.w3.org/2003/04/emma" version="1.0">
          <emma:interpretation id="{95752709-6830-45AB-AEF5-0981DC70AEB1}" emma:medium="tactile" emma:mode="ink">
            <msink:context xmlns:msink="http://schemas.microsoft.com/ink/2010/main" type="paragraph" rotatedBoundingBox="3679,11062 32548,11315 32534,12979 3665,12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2FFAA3-2C00-4D5D-A941-8735E8CEC6E3}" emma:medium="tactile" emma:mode="ink">
              <msink:context xmlns:msink="http://schemas.microsoft.com/ink/2010/main" type="line" rotatedBoundingBox="3679,11062 32548,11315 32534,12979 3665,12725"/>
            </emma:interpretation>
          </emma:emma>
        </inkml:annotationXML>
        <inkml:traceGroup>
          <inkml:annotationXML>
            <emma:emma xmlns:emma="http://www.w3.org/2003/04/emma" version="1.0">
              <emma:interpretation id="{9C0E4D06-31B7-4BB9-8B6E-DA12FF82FFCD}" emma:medium="tactile" emma:mode="ink">
                <msink:context xmlns:msink="http://schemas.microsoft.com/ink/2010/main" type="inkWord" rotatedBoundingBox="3676,11462 9030,11509 9019,12764 3665,12717">
                  <msink:destinationLink direction="with" ref="{5E3F5F50-D134-4772-9972-27A3D81C3731}"/>
                </msink:context>
              </emma:interpretation>
              <emma:one-of disjunction-type="recognition" id="oneOf12">
                <emma:interpretation id="interp60" emma:lang="en-IN" emma:confidence="0">
                  <emma:literal>Displacement</emma:literal>
                </emma:interpretation>
                <emma:interpretation id="interp61" emma:lang="en-IN" emma:confidence="0">
                  <emma:literal>Displacements</emma:literal>
                </emma:interpretation>
                <emma:interpretation id="interp62" emma:lang="en-IN" emma:confidence="0">
                  <emma:literal>Displacers</emma:literal>
                </emma:interpretation>
                <emma:interpretation id="interp63" emma:lang="en-IN" emma:confidence="0">
                  <emma:literal>Displacing</emma:literal>
                </emma:interpretation>
                <emma:interpretation id="interp64" emma:lang="en-IN" emma:confidence="0">
                  <emma:literal>Disputant</emma:literal>
                </emma:interpretation>
              </emma:one-of>
            </emma:emma>
          </inkml:annotationXML>
          <inkml:trace contextRef="#ctx0" brushRef="#br0" timeOffset="78654.4746">-1800 10254 121,'0'-3'129,"0"3"-10,0 0-7,0-7-15,0 7-9,14-4-8,-2 0-9,5-1-4,0 3-3,15 4 1,-2-2 1,5 5-3,12 6 1,-1-1-3,6 6-2,-4 1 9,0 3-5,1 6-3,-3 0-10,-5 6-4,-6-1-1,2 2 1,-11 5-1,-7-2 9,-1-2-2,-9-4-1,-2-2-1,-7 2 11,-2-4 0,-6 4-2,-6-4-12,0-1 12,-7-1-1,-4 5-10,-5 0-1,-2-7-1,-4-1-4,-1 2-6,7-11-3,-8 4-6,10-4-20,-2 0-28,0-7-34,-2 8-39,15-10-48,3 1-47,-4-1-159,7-1-377,5-2 167</inkml:trace>
          <inkml:trace contextRef="#ctx0" brushRef="#br0" timeOffset="78186.1419">-1623 10257 20,'0'0'98,"0"0"-3,0 0 3,0 0 4,0 0-6,0 0-3,0 0-6,0 0 1,0 0-10,0 0 1,0 0-10,0 0-2,0 0-7,0 0-1,0 0-4,0 0-4,0 0-1,0 0-7,0 0-5,0 0-8,0 0 2,0 0-6,0 0 17,-1 20-1,1-6 3,1 5 6,6 7-2,-7-2 6,7 11 4,0 7 5,-1 2-3,-1-2-2,-2 0 3,-1 1-1,2-2-3,3 2 2,-6-4 0,2-2-4,2-10-8,0 3-3,3-2-3,0-4-5,-5 2-4,0-9-2,3 2-3,-6 0 0,8-7-3,-5 5-2,4-5-2,-7-1-2,3-4-1,-3 0-10,1 2-9,-1-6-10,0-3-17,-1 7-37,1-7-22,0 0-24,0 0-31,0 0-36,-6-19-24,2 11-128,1-6-358,6-1 158</inkml:trace>
          <inkml:trace contextRef="#ctx0" brushRef="#br0" timeOffset="78928.1844">-1066 10546 14,'0'0'166,"0"0"6,0 0-7,7 19-12,-5-7 2,3 2-3,-4 3-1,3 6-6,-1 3-8,-3 1-6,6 4-6,-4-2-4,1 11-11,-2-4-12,1 1-6,1 2-11,-1-11-9,-1 2-9,4-2-2,-2-3-12,2-1-33,1-6-32,-6-3-27,3 0-38,2-3-43,1-5-31,-6-4-180,4-2-364,-4-1 162</inkml:trace>
          <inkml:trace contextRef="#ctx0" brushRef="#br0" timeOffset="79368.3647">-657 10453 199,'-8'2'182,"-2"1"-17,3 4-16,-3 0-12,2 0-11,0 3-13,-1 4-11,-1 2-3,6 1-13,-3 1-7,7 0 0,-3 6-5,6 2-9,0-5 0,4 5-11,4-1-2,-3-4-6,4 3-4,3-1-12,0 0 0,6-2-2,-7-3-3,0 2-1,-1-4-11,-5 0 8,3-1 1,-2 4-5,-2-5-1,-6 1 1,-1 2-1,0-5-3,-6 6 5,-2-2-6,-6-5 0,0 4 1,-7-3-7,1-5-12,-6 2-32,4-4-40,6-5-27,-3-4-46,4-3-161,2 0-337,5-7 149</inkml:trace>
          <inkml:trace contextRef="#ctx0" brushRef="#br0" timeOffset="79870.5947">-260 10536 191,'0'0'195,"0"9"-3,0 0-14,1 3-9,5 6 9,-6 6-11,0-1-16,0 0-13,7 3-8,-7 4-1,1 11-12,6 0-6,-7 4-9,8-3 1,4 2-8,-9-1-5,8 4-12,-4-6-5,-4 3-5,-3-3-7,5-2-5,-5 1-6,0 2-5,-3-14-4,3 1-3,-5 0-6,5-5 0,-7 2-8,4-8-3,-5-1-4,5-1-12,-5-9-5,4 3-4,-1-5-17,2-1-24,-5-2 2,8-2-19,-13-9-24,7 0 11,1 1 0,0-10-3,-1-8 5,0-12-1,4-5 9,2-2 4,0-6 2,2-2 7,4-2 3,0 1 13,-1-16-2,5 17 12,-1 6 8,4 4 25,-1 3-1,-4 11 16,3 5-1,-1 0 5,1 8 0,1 2 0,0-4 8,5 6 5,-1 2-6,-2 2 0,0 5-4,-1 2-1,-2 2-3,5 1 4,-2 2-2,0 4-1,-1 3 1,-1 3 0,-1 2 0,2 2 3,0 5-3,-1 0-11,-2 2 2,3-4-2,-7 3 1,-5-5-2,3-2-3,-4 1 1,0 0-2,-5 2 0,-1-7-4,-2 4 4,-5-3-23,0 0-26,-2-3-32,0-6-47,-5 1-46,1-5-231,5-1-425,-4-2 188</inkml:trace>
          <inkml:trace contextRef="#ctx0" brushRef="#br0" timeOffset="80211.3747">337 10301 48,'0'-9'186,"0"9"-15,-6-10 3,1 5 8,3 1 5,-2-3-5,2-1-5,-4 4-4,6 4-11,-3-10-2,-1 7-7,4 3-16,-6-7-10,6 7-17,-2-5-13,2 5-1,0 0-17,-6 15 0,6-1 10,0 5 5,0 8-2,2 3 2,1 16-2,0 1-1,0 3-8,-1 1-4,6-2-10,4-1-4,-2 0-9,2 3-3,3-6-2,-1 3-8,-3-7-4,3 4 0,0-5-25,1 0-16,-7-13-35,4-2-45,2 1-41,-3-7-75,1-5-57,-1 0-266,-2-7-565,-3-2 249</inkml:trace>
          <inkml:trace contextRef="#ctx0" brushRef="#br0" timeOffset="82040.3861">977 10569 62,'-6'-3'220,"-2"0"-2,-2 1-8,-4 2-3,-2 2-13,0 1-6,-6 1-6,3 3-13,-6 4-9,0-1-8,3 6-17,-2-1-5,3 4-18,2-1-12,5 0-8,2 4-19,-3 0-8,7-6-3,4 2-9,2 0-5,2 1-6,0-5-1,3 1-3,4 1-10,4 0-3,-2-4-18,10-1-15,-5-4-10,7-1-14,-1 0-4,-1-6 3,5-4 3,1 1 7,2-6-1,-1-5 2,-9 5 0,-3-4 5,0 0 3,-6-3-1,2 4 2,-2-3 10,-2 1 3,-4 3 0,-1 3 2,2 1 3,-6 0 11,2-1 1,-1 0-2,2 2 5,0 6 3,-5-12-5,4 9-4,1 3-1,0 0 4,0 0-11,0 0 0,0 0-1,0 0 2,0 0-5,0 0 7,14 24-4,-1-11-3,1 0-2,8 1 9,-6 4-7,3-1-4,1-2-3,2 1-14,2 1-3,-3-2 0,4-4 8,-5 2-5,9-5 2,-5 0 0,-4-3 5,2-2-2,-1-3 4,1-3 0,-2 2 1,-1-3 2,-4 1 1,2-10 4,-7 1-2,1-2-1,0-3 3,1-4-3,-1-2 9,-3 5 1,2 0 0,-2-5 11,-2-2 1,5 1 5,-1-1 1,-1 3 0,-4 9-1,4-4 3,-1 3-2,0 0-2,0 3-5,-2 3 3,-1 1-7,-3-2 0,2 6-3,-4 3-1,7-4-5,-7 4 3,0 0 5,0 0-8,0 0-2,8 12 1,-10-5 4,-1 5 0,0-2 0,-4 0-7,1 6 7,-5-2-2,3-2 2,2 3-4,-2-1 3,0-2 0,0 1-2,3-4-3,1 5 3,-3-6 0,7 1-2,-5 1-2,5-3 3,0 2 1,2-3-2,4 2-2,1-2 1,4-2 2,5-1-12,1 2-3,2-3-1,1-2 3,9 0-3,-2-6 5,0 5-3,-8-2 3,4-1 1,-7-3 1,0 0 1,-2-1 5,-6 3 3,2-3 1,-4 0 0,2 0 0,-2-1 8,-3-1 12,-1 1 5,1 2-1,-3-5-4,0 3 1,0-3 0,0-1 3,0 6 10,-3 0 9,3-1 12,0 0-9,-2 4 2,-1-2-4,3 6 6,0-10-10,0 10-5,0-6-2,0 6-7,0-7 0,0 7-9,0 0-4,0 0 2,0-7-3,0 7-4,0 0 0,0 0 0,0 0-2,0 0 2,0 0-4,0 0 1,0 0 2,0 0-3,0 0 0,0 0 2,0 0 2,0 0-4,0 0 14,0 0-10,0 0-8,-6-5 8,6 5-5,0 0-5,0-7 7,0 7-8,-3-7 3,3 7-2,0 0 5,0-7-2,0 7-2,-4-5-2,4 5 2,0 0-2,-1-7 1,1 7 1,0 0-4,0 0 3,0 0-2,0 0 1,-6-7-2,6 7-4,0 0 3,0 0-2,0 0-1,0 0-6,0 0 9,-15 23-5,9-13 3,0 2-1,1 5 5,2-2-4,-5 4 0,3-1 3,4 8-2,1-7 3,0-3 2,0 5-5,6-5 2,2 1-3,0 1-2,7-5 0,0 1-7,-1-3-6,3 1 0,1-5-1,2-1 0,1-2 0,-2-5 1,-2-2 0,10-3 4,-3-1 1,-1-6 0,1 0 3,-3-4 4,-1 1-1,-1-4 2,-5-2-2,-6 6 3,-1 1-3,-3-6 3,6 5-2,-4 3 3,-4 5 2,1-4 2,0 5 3,-3 0 0,6 3-7,-6-3 6,0 7-8,0 0 1,0 0 3,0 0 1,0 0 1,8 18-1,-8-11 1,0 0-1,7 5-1,-4-1 1,2-3 1,-2 1 2,5 3-1,-2 0-2,3-6 5,2 7-2,2-2-1,0-3-5,-2 2-14,0-4 0,-2 1 0,-2-1 0,5-1-5,-2-2 1,-4 1 4,5-1 12,-11-3-8,8 0 0,-8 0 0,0 0 6,14-10-4,-12 1 3,-2 2 0,5 2 2,-4-5-2,4 2 2,-2 0 3,0-3-1,0 1 0,2 3 4,-3-2 1,2 2 1,-2 0 0,0 3-1,4 1-1,-1-4-1,-1 3 3,-4 4 0,10-4-1,-2 1-1,0 2-1,4 1 0,-12 0 1,21 0 1,-4 0-1,-2 3 1,2 1-1,2-3 1,0 5 1,1 1-3,-1-2 1,5 2-2,-3 0 3,-2 0 1,0-5 3,0 3-5,-7-3 1,-4 0 7,5-1-3,-7 1 8,-6-2 3,14 0 0,-14 0 0,0 0-3,14-3-2,-14 1-1,7-5-1,-2 3 1,4-7-2,-1 5-1,-2 0-3,8-4 10,-2 2-9,-3 4-3,2-3 0,-3 1 0,1-2 1,-1 0-5,-1 7-2,-3-1 3,-4 2 0,11 0-4,-11 0 5,10 6 0,-5-1-1,-4 2 3,4 0-1,-2 0 2,2-4-2,0 5 0,-2 0-1,2-1 1,1-5-2,-3 4 0,3-2 6,4-1 0,1 3 0,2-6-2,1 2 0,3-2 2,7-2 4,-2-5-5,3 1-2,1-2 4,0-3-3,-2-1 2,-6 3 0,0-8 1,-3 3-2,-1 0 0,2-7 4,-2 0-2,-3-1 0,-3 6 0,1-2 1,-1-6-1,-5 0 11,4 0-1,-2 2-2,-2 3 10,0 0 7,-2 0 5,-1 1 2,0 4 6,0-2 9,0 8 3,0-5 8,-4 5-5,2 1-2,1 1-4,-1 0-6,2 6-11,-5-7-2,5 7-9,0 0 0,-16 8 2,5 3 5,2 3-13,1 1 0,-3 8 1,-2 2-3,5 2 1,0 0 1,8 4-4,-4-3-12,4 11-17,0-10-43,6-1-30,-1-4-50,-2 4-55,3-3-65,4-3-43,-6-4-225,8-7-572,-6-3 254</inkml:trace>
          <inkml:trace contextRef="#ctx0" brushRef="#br0" timeOffset="82198.3891">3139 10530 67,'-2'-5'330,"2"5"-24,5-12-19,2 6-18,0 2-25,4 0-19,4-4-27,-1 3-15,10 2-25,1-3-14,2 2-27,4 0-55,-1-3-71,4 0-72,15-1-89,-4-7-219,4 4-420,-6-8 186</inkml:trace>
        </inkml:traceGroup>
        <inkml:traceGroup>
          <inkml:annotationXML>
            <emma:emma xmlns:emma="http://www.w3.org/2003/04/emma" version="1.0">
              <emma:interpretation id="{ADE379D0-1730-45B5-AFA3-3E018CB24B5E}" emma:medium="tactile" emma:mode="ink">
                <msink:context xmlns:msink="http://schemas.microsoft.com/ink/2010/main" type="inkWord" rotatedBoundingBox="9912,11560 11009,11570 11004,12175 9907,12165"/>
              </emma:interpretation>
              <emma:one-of disjunction-type="recognition" id="oneOf13">
                <emma:interpretation id="interp65" emma:lang="en-IN" emma:confidence="0">
                  <emma:literal>at</emma:literal>
                </emma:interpretation>
                <emma:interpretation id="interp66" emma:lang="en-IN" emma:confidence="0">
                  <emma:literal>ort</emma:literal>
                </emma:interpretation>
                <emma:interpretation id="interp67" emma:lang="en-IN" emma:confidence="0">
                  <emma:literal>ht</emma:literal>
                </emma:interpretation>
                <emma:interpretation id="interp68" emma:lang="en-IN" emma:confidence="0">
                  <emma:literal>ot</emma:literal>
                </emma:interpretation>
                <emma:interpretation id="interp69" emma:lang="en-IN" emma:confidence="0">
                  <emma:literal>af</emma:literal>
                </emma:interpretation>
              </emma:one-of>
            </emma:emma>
          </inkml:annotationXML>
          <inkml:trace contextRef="#ctx0" brushRef="#br0" timeOffset="82999.1712">4658 10689 77,'0'-5'241,"0"5"1,-2-9-5,2-1-14,-3 6-19,-2-2-9,1 0-20,-4 4-4,-2-3-17,-1 5-10,0 0-10,-8 1-9,0 5-9,2 0-12,-5 5-10,3-1-8,3 1-10,2 5-8,-1-4-9,1 5-12,8 1-9,-2-1-16,8 1-5,-3-1-17,6 2-17,-3 0-25,8-5-20,-2 2-30,2-3-21,3-1-3,5-5 12,-2 1 1,5-8 6,-5 0 9,7-6 7,-7 0 18,-3 3 20,-3-6 6,-2 0 25,1 2 12,-4-3 8,-3 1 4,3-2 12,-6 3 16,1-4 7,-2 5 2,2-4-4,2 4 3,-2-1 9,2 8-4,0-9-5,0 4-7,0 5-5,2-6-11,-2 6 4,0 0-3,25 6 0,-7-3-4,2 2-3,7 2-3,2 4 1,4-3-2,6 6-5,6-3-5,-3 3-2,2-3-6,5 1 1,-1-2 1,-5-3-4,-1-2-1,-10 0 2,1-4-1,-6-1-2,-10-2 7,1-7 9,-9 0 12,2-5-4,-5-2 5,-2-3 8,-3-8 5,-2 0 0,-6-6 4,-1-9 1,-1-3-7,-2 0 10,3 1 7,-2 4 4,6-4 2,-3 16 18,6 0 3,1 2-4,0 1 12,3 10-12,-3-1 1,0 7-13,-2 0 10,2-1-26,2 6-6,-2 4-4,0 0 4,0 0-11,14 26-3,-4-9 9,-1 9-14,-1 11 2,3 3 6,-5 2-15,-2-2 2,-3 3-5,-2-3-20,-3 3-18,4-3-35,-4-4-38,-1-4-43,-3-5-43,2 0-43,4-8-36,2-1-245,-3-3-553,0-4 245</inkml:trace>
          <inkml:trace contextRef="#ctx0" brushRef="#br0" timeOffset="83379.4444">5015 10585 179,'-3'-3'224,"3"3"-18,-5-5-18,5 5-10,0 0-7,0 0-4,0 0-8,25 7-13,-9-7-16,2 0-9,12 0-14,3 0-7,11-4-22,-1 4-40,3-3-67,6-1-54,0-3-58,2-8-183,-1-3-350,6 2 156</inkml:trace>
        </inkml:traceGroup>
        <inkml:traceGroup>
          <inkml:annotationXML>
            <emma:emma xmlns:emma="http://www.w3.org/2003/04/emma" version="1.0">
              <emma:interpretation id="{22825486-D431-4F21-ACBF-20ED0657C832}" emma:medium="tactile" emma:mode="ink">
                <msink:context xmlns:msink="http://schemas.microsoft.com/ink/2010/main" type="inkWord" rotatedBoundingBox="11971,11520 19089,11583 19080,12574 11963,12512"/>
              </emma:interpretation>
              <emma:one-of disjunction-type="recognition" id="oneOf14">
                <emma:interpretation id="interp70" emma:lang="en-IN" emma:confidence="0">
                  <emma:literal>VI-blimpish</emma:literal>
                </emma:interpretation>
                <emma:interpretation id="interp71" emma:lang="en-IN" emma:confidence="0">
                  <emma:literal>Vo-blimpish</emma:literal>
                </emma:interpretation>
                <emma:interpretation id="interp72" emma:lang="en-IN" emma:confidence="0">
                  <emma:literal>Vs-blimpish</emma:literal>
                </emma:interpretation>
                <emma:interpretation id="interp73" emma:lang="en-IN" emma:confidence="0">
                  <emma:literal>vs-blimpish</emma:literal>
                </emma:interpretation>
                <emma:interpretation id="interp74" emma:lang="en-IN" emma:confidence="0">
                  <emma:literal>VF-blimpish</emma:literal>
                </emma:interpretation>
              </emma:one-of>
            </emma:emma>
          </inkml:annotationXML>
          <inkml:trace contextRef="#ctx0" brushRef="#br0" timeOffset="85128.2798">9385 10354 196,'-13'1'221,"-3"-2"-14,4 1-9,-4 5-4,-3-2-16,3 4-15,-1 1-6,-5 3-13,0 3-9,6-2-11,-5 8 1,1 4-12,-1-1 2,-3 13-12,4-2-7,-1 0-9,13 2 0,-4-8-14,4 11-5,5-10-5,-4 12-5,7-12-3,7 8-3,-3-8-10,3-3-2,5 4-3,-1-9-1,1-1-8,5 2 0,-3-7-12,5-6-3,-3 1 0,3-3-1,-3-4-1,3-3 0,-5-3-2,-5-3 5,4-5 0,-2 1-5,-6-10 10,1 4-7,-3-2 4,-3-5-1,0-3-1,-4 7-2,-3-1 2,4 4-4,-3 2-3,-1 2 0,1 4-1,0 1 0,-2 0-28,0 5-21,-5-2-32,-6 4-38,5 4-51,0-2-63,0 2-247,-4 0-512,4 2 226</inkml:trace>
          <inkml:trace contextRef="#ctx0" brushRef="#br0" timeOffset="85728.7078">10000 10387 34,'0'0'179,"-2"-6"-10,2 6-11,0 0 5,0 0-11,0 0-9,-19 13 3,16-6-15,-5 5 1,0 2-2,-1 5-4,-1 5-12,2 2-2,-3-1-6,3 0-8,2 2-10,-3-1-8,1 0-2,-5 4-4,3-3-10,1 3-5,-2-3-5,0 2-13,-2-2-6,4 2-1,-1-3-3,-1 1-4,-1-1-1,4-1-4,1-9-1,1 10-2,6-5 0,0-5-2,6-1-2,2-1-1,2-1-1,4-5-1,3 1 1,2-2-1,-1-5-2,12-2 1,-2-3 0,-3-1-2,4-3-2,-2 1-1,0-6-1,-1 2 1,-3 0 0,-4 0 0,-5 2-3,0-6 7,0 5 0,2-5 4,-6 4-2,2-5 11,-4 7 16,0-7 5,-3 4-8,-4-1 1,7-2-3,-8 3 12,3 2 2,-6-1 8,6 1-1,-3 0 3,-3 1 16,3 2 9,0 6 5,-1-12 3,-1 5-13,2 7-1,-5-3-12,5 3-14,0 0-4,0 0-5,0 0-1,-15 19-10,10-5-2,0 5-7,-4 7 2,-1 0 3,-3 6-2,1-4-4,7 0 5,-4 3-15,4 8-53,-5-1-13,6-10-38,-3 3-45,4-2-46,3-2-56,6-2-55,-1-4-284,1-4-626,6-6 278</inkml:trace>
          <inkml:trace contextRef="#ctx0" brushRef="#br0" timeOffset="86354.1526">10689 10654 205,'3'-6'199,"-3"0"-3,1 0-8,-1 6-12,5-8-11,-5 8-16,0-4-22,0 4-8,0 0-10,0 0-16,0 0-10,8 17-5,-8-9-9,6 4-4,-6 3-8,0 1-6,2 2-4,-2 0-3,0 4-6,3 1-3,-3-4-2,0 6-8,0-5 2,3-4-2,0 3-4,-3-5-1,5 3-4,-2 0 1,4-2-3,-4-10-1,0 4 3,0-2 0,-1 0 3,1-4-4,-3-3-1,13 0 0,-13 0 0,15-8-2,-2-3 3,-2 3 12,0-3 15,2-4-3,-1 0-1,-2 3 3,3-2 3,-4-1-8,4 1 4,-2-1-4,-2 4-4,4 0 0,-4-1-6,4 2-1,-5 0-5,3 3-4,-5 1 1,4 3-1,-1-1-2,1 2-3,-1 2-4,-9 0-1,19 8 2,-8 0-2,-1 0 0,1 4-3,0 1 4,-2 4-3,-1-3 3,3 8-6,-1-4 0,-2-2-3,-2 5 0,0-7-1,1 2-1,-3-5 3,1 4-1,-5-8 1,6 3-2,-6-5 4,5-1 2,-5-4 2,0 0-2,0 0 3,0 0-1,0 0-1,10-19 20,-10 12-7,0-2 0,4-7 7,-2 0 9,3 2-9,-2 0 6,2-2 0,1 1 0,-3 1-5,3 0-1,2 1 9,-1-2-11,4 5-3,-5 3-4,2 0 1,1 2-6,3 1 2,-3 1-2,4-1-3,-1 4 0,3 4 1,-1-1-2,0 5-3,2 0-1,0 6 5,-2-2-1,0 2-6,-5 1-16,-1 2-25,-4 2-15,2 0-28,-3 2-22,-6-1-34,3 0-40,0-3-29,-3-1-21,3 1-18,-3-8-154,3 2-434,3-2 192</inkml:trace>
          <inkml:trace contextRef="#ctx0" brushRef="#br0" timeOffset="89540.3238">10844 10421 130,'0'-8'160,"0"1"-14,0 0-5,-2 0 0,2 0-1,-2-4-9,2 4-6,0 0 5,0 0-5,0-2-13,-1 1-11,-2 1-3,1 3 8,2 4-6,0-11-8,-5 7-12,5 4-7,0 0-10,0-7-10,0 7-1,0 0-9,0 0-1,0 29-2,0-11 4,-1 6-5,-2 3 3,7 16 2,-8-4 2,4 6 6,-4-3-4,3 5 2,-5-6-8,6 4-12,-4-1 0,4-4 3,-3 1-1,3 0 0,3 0 0,-3-4 3,0-5-9,4-4 3,-3 0-3,4-1 2,0-2-6,-2-4 1,-2-2-3,4-3-2,-5 0-5,2-3 1,1 0 1,-3-4-2,0-4-1,1 7-1,-1-7-1,0 0 11,2-1 24,-2-4 4,0 9 5,0-9-3,0 0 0,0 0-3,0 0 0,0 0-6,6-21-7,-4 7-2,9 5 8,-3-12-19,1 4-2,6-4-1,4-5-5,9-7 15,-3-3-21,4 2-8,6-2-12,-2-2-13,-2-2 2,7 3-3,0 0-7,2 3 5,1 5-6,1 2 2,4 6 5,-6 2-4,1 8 2,-13 0 9,-7 7-21,-1 3-16,-5-1-7,-4 4-4,-2 2-10,-2 1-9,-7 4-19,-7-2-19,-2 3-27,-6 4-29,1-3-18,-9 6-20,0-7-159,6 4-410,-2-5 181</inkml:trace>
          <inkml:trace contextRef="#ctx0" brushRef="#br0" timeOffset="89747.4714">11106 10854 16,'0'0'169,"-10"3"-5,10-3-17,0 0-3,0 0-9,-14 0-14,14 0-8,-3 3 2,3-3-2,0 12 18,3-5-11,-3 2-1,7 0-6,0 4-6,6 1 0,3 5-8,4 3-9,7-1-7,7 6-6,0-5-8,1-2-7,-6-3-4,-4-2-19,5-3-25,-5 1-30,-3-1-30,2-4-41,-7 1-49,5-4-22,-1 0-30,3-3-128,-5-2-342,1-1 152</inkml:trace>
          <inkml:trace contextRef="#ctx0" brushRef="#br0" timeOffset="87563.9185">11613 10877 16,'8'-26'202,"-6"-1"-1,2 3 13,0 5 7,-6-1-17,2-2-2,-2 10 18,1-5 4,-2 6 2,1 0-5,1 3-18,-3 1-8,4-1-25,0 8-23,0-8-15,0 8-13,0 0-10,0 0-13,0 0-9,0 0-8,5 27-16,-3-10 1,1 7-8,-2 1 2,-1-1-12,7 15-4,-4-1-3,2-9-6,3 1-5,-4 9 1,4 1-3,-5-8-4,1-6-1,0 6-8,-1-3 8,-1-5-13,-2 1-14,-2-6-9,-1-3-11,3-2-7,0-2-7,-4-3-1,0 1-1,3-3 4,-1 0 5,-2-1-8,4-6-9,-7 3-2,7-3 2,0 0-3,-6-14-18,3 7 5,3-9-1,0-1 2,3 1 1,2-9-7,3-6-2,-1-8 15,4-1 1,2 0-1,-5-5 6,6 5 4,-3 0 6,-4 10 6,1 2 1,-8 3 26,6 6 4,-3 4 10,-3 0-1,5 1 5,-5 4 4,3 3 7,0-3-6,0 6 1,0 1-2,-3 3 0,0-11-4,0 11-1,4-5 0,-4 5-2,0 0 1,0 0-2,0 0-2,0 0-3,0 0 3,0 0-1,0 0 2,0 0-1,0 0-1,0 0 0,0 0-1,0 0-1,0 0 0,0 0 3,0 18 0,0-18 0,0 0 3,-7 8 0,7-8 0,-3 8 1,0-4 0,3-4 1,-8 7 0,5-5 0,0 4-2,3-6-1,-11 4 4,7-1-1,4-3-2,-6 4 0,6-4 0,0 0-1,-1 4 0,1-4 4,0 0-4,0 0 3,0 0-1,0 0 5,-5 6-4,5-6 0,0 0 0,0 0 1,0 0-4,0 0 0,0 0-1,0 0-1,0 0-3,0 0 0,0 0 2,0 0 1,0 0 0,0 0-1,0 0-1,0 0 3,0 0-5,0 0-2,0 0 3,0 0 1,0 0-3,0 0 2,0 0 1,0 0 1,0 0-2,0 0 0,0 0 5,0 0-5,0 0 7,0 0-8,0 0 0,0 0 2,0 0 0,0 0-1,0 0 0,0 0-1,0 0-1,0 0 0,-5 5 0,5-5-2,0 0-2,0 5 2,0-5 2,-3 6 2,3-6-1,-2 4 3,2-4-5,-4 6 1,4-6 1,0 0 0,0 0-2,0 0-4,-2 6 8,2-6 1,0 0-3,0 0 7,0 0 0,0 0-3,0 0 2,0 0 4,0 0 1,0 0-5,0 0 3,0 0-1,0 0-2,0 0 2,0 0-2,0 0-2,0 0 4,0 0-3,0 0-1,0 0 0,0 0-2,0 0 1,0 0-1,-14-12 1,14 12-4,0 0 1,0 0 5,0 0-3,0 0 1,0 0 2,0 0-1,-3-4-1,3 4-1,0 0-2,0 0 3,0 0-3,0 0-1,0-10 4,0 10-5,0 0 6,0 0-6,0 0 3,0 0-2,0 0-1,0 0 5,0 0-8,0 0 2,0 0 5,0 0-6,0 0 1,0 0 0,0 0 1,0 0 0,0 0 11,0 0-11,0 0 1,0 0 1,0 0 0,0 0 0,0 0 0,0 0 5,0 0-4,0 0 2,0 0 2,0 0 1,0 0 4,0 0-3,0 0-2,0 0-1,0 0 1,0-7 0,0 7 0,0 0-4,4-6-1,-4 6 5,7-7-4,-4 3-1,2-2 9,1 1-11,0 5 1,-6 0 1,18-5-3,-10 3 4,4-2 0,-1 3-3,0 1 0,2 0 5,3 0-7,-2 0 1,5 0 1,-8 1 1,5 2-3,-7 0 1,4 2 3,-2 3-4,-3 3 3,0 0-5,-2 4 3,-3 1 0,2 1 0,-5 1 3,-2 0 0,-2 6 1,-3-3 8,-1-2-9,-1 4 2,0-2-1,-6-6 3,1-2 0,3 0-2,-3 0 2,-2 0-1,2-6 0,-5 0 2,5-6 0,-4 3 1,6-4 0,-3 0-16,4-7-30,3 2-28,-6-6-53,3 2-44,9-7-34,2 0-223,4-2-458,10-8 204</inkml:trace>
          <inkml:trace contextRef="#ctx0" brushRef="#br0" timeOffset="90828.9837">11648 10809 97,'0'0'253,"0"-7"-2,0 7-14,0 0-11,0-7-17,0 7-17,0 0-15,0 0-15,3-3-24,-3 3-14,0 0-14,0 0-9,0 0-13,0 0-6,0 0-7,11 21-9,-8-13-8,2 3 1,1 7-9,2-4-6,-1 5-4,5 7-3,-4-3 6,0 1-17,2 0-3,-6 1 0,3-2-1,-4-1-2,0-4-4,2 1-1,-5-4 0,3-2-7,0 3 5,-3-8-5,3-1-1,0 0 1,-3 4 0,4-8 3,-4-3 0,3 5 0,-3-5-2,0 0-1,0 0-1,14-14 0,-8 6 2,2-7-2,0 0 1,6-6-1,-1 1 10,1-3-9,0-2-3,1 0 2,2 1-1,-6-2 2,6 5 1,-2-4 2,-1 3 2,-3 6-1,-2 2 2,-1 2-3,0 3-1,-1-1 0,-4 3-4,5 4-3,-4-1-1,-4 4-2,0 0 2,21 8 1,-15-1 0,2 8-1,-2-1-3,-2 1 2,2 4 2,-3 2-3,2 4 1,-2-1 2,0 2-3,-3-3-1,0 2-1,3-10 0,-3 4 0,3-1 0,-3-4-1,2 3 1,-2-8-3,0 3 5,3-6-2,-3 2 5,0-2 1,3 2 3,-3-8 4,0 0-3,0 0 4,0 0 4,0 0 11,7-17-3,-4 8 0,0-5-6,-1-1 5,1-3-9,3 0-1,-1-4 1,4-1-1,2 1 3,-4 4 3,-1 3-3,5 0 0,-1-3 5,-1 7-15,2-1 1,-1 2-2,1-2 1,3 5-1,-5 4 0,2-1-4,-1 3-4,3 1 5,-4 3-1,2 2 2,3 1 0,1 7-1,0-2 1,1 4-3,0-4 2,0 8-3,-2 1 0,-1-7-8,4 9-18,-6-7-11,0-2-23,-1 0-19,1 1-12,-3-3-4,3-3 4,-8-1 5,8-3 12,-5-1 8,2-3 4,-8 0 2,16-3 10,-8-4 5,4-5 4,0 1 13,-5-3 3,1-1 19,2-9-2,-1 0 13,-4 4 30,0 1 12,-4-2-2,-2 2 10,2 1 11,-2 2 9,-4 2 3,3 2 3,1 2-2,-1 3 2,-1-1 1,2 0-13,1 2-6,0 6-10,-2-8-5,2 8-9,0 0 2,0 0-1,0 0-5,-8 22-13,11-7 3,-3-1 4,5 6-3,3-1-5,-2 6 3,2-3-5,-5 4-13,7-3-6,-2 2-10,-7 0-8,4 1-1,-5-9-10,2-1-6,2 0 1,-4-6-1,0-1 2,0 1 4,-4 1 1,-1-7 8,2 0-2,-4 2 5,3-1 4,4-5 0,-8 2 4,8-2 1,0 0-1,-15-10 2,12 3 3,0-3 1,0 2 4,0-8-3,6 1 3,-3-3-3,3-1 3,3-8-1,2-4 2,3 3-4,-1-2 1,7-4 2,-6 11-2,7 0 1,-9 1 1,7 8-2,-6-1 7,-3 1-9,4 4 1,4 0 1,-6 4-5,2 5 1,3 1 2,1 5 8,-1-3-8,0 8 1,2 3 1,-7 0-1,1 3 0,-4 1-1,5-1 0,-9 1 1,-1 0 0,-1 2 4,-1-2-2,-4-3-2,-3 5 6,2-6 4,-4 0-14,-2-5-3,-2 0-17,-7-3-20,4-2-7,-4 0-28,-1-5-9,1 1-13,1-3-36,-1 0-7,7-3-38,1 0-38,-1-3-170,6-1-424,2 1 187</inkml:trace>
          <inkml:trace contextRef="#ctx0" brushRef="#br0" timeOffset="88505.2517">12151 10517 47,'0'0'98,"0"0"-13,0 0-9,0 0-3,0 0-12,0 0-3,0 0-7,0 0-6,0 0-3,0 0-4,0 0 0,0 0-6,0 0 10,0 0-2,0 0-5,0 0-2,0 0 4,0 0-3,0 0 4,0 0 1,0 0-8,0 0-2,0 0 4,0 0 1,0 0-4,0 0-5,0 0-6,0 0-2,0 0 1,0 0-1,0 0-7,4 16 4,-4-16-4,0 0 1,0 0 0,0 0 6,0 0-4,0 0-4,0 0 6,0 0 7,0 0 1,0 0-5,0 0-8,0 0 14,0 0-11,0 0 10,0 0 1,0 0-3,0 0-5,0 0 2,0 0 3,0 0-1,0 0-9,0 0 3,0 0-4,0 0-4,0 0 1,0 0-2,0 0 0,0 0-1,0 0 0,0 0-5,0 0 6,0 0 0,0 0 0,0 0-4,0 0 4,0 0-6,0 0 3,0 0 2,0 0 9,0 0 2,0 0 6,0 0 0,0 0 4,0 0-3,0 0 2,0 0 0,0 0 0,0 0 1,0 0-6,0 0-3,0 0-1,0 0-1,0 0-1,0 0-3,0 0 1,0 0-6,0 0 1,0 0 0,0 0 0,0 0-4,0 0 1,0 0 0,0 0-3,0 0 4,0 0 4,0 0-1,0 0-5,0 0 3,0 0 0,15-8 2,-15 8-3,0 0 0,0 0-2,14 3-4,-14-3 3,8 2 5,-8-2-7,6 2 3,-6-2-2,2 4 2,-2-4-2,0 0 1,0 0 2,0 0-1,0 0-5,0 0-12,0 0-21,6 4-35,-6-4-39,0 0-37,0 0-149,0 0-319,0 0 141</inkml:trace>
          <inkml:trace contextRef="#ctx0" brushRef="#br0" timeOffset="91190.3223">13130 10532 99,'4'-4'227,"-3"-3"-7,4 3-3,-5 4-12,2-7-11,-2 7-16,3-4-10,-3 4-7,0 0-14,0 0-10,-3 22-2,3-11-5,-7 6-5,7 7-10,-1 1-4,1 3-14,0 1-6,-4 10-7,1-8-9,3 10 2,0-1-15,0-10-6,0 7-5,-6-7-15,6-1-5,-2-2-14,-1-2-13,3 0-16,0-5 3,-3-2-8,6-6 0,-3-2-1,0 1 5,0-4 1,5-3 2,0-3 4,-5-1-4,16-8 1,-2-3 6,0 0-1,0 3 3,-1-6 4,-1 3 6,-2-1 1,4 3-1,-1-1 5,-2 1 6,-2 0 2,1 4-4,1-1 0,-3 0-4,4 2-3,-2 4 1,7 2-4,2 0 7,-4 4-5,5 1-4,1 1 2,-4 0 7,7 3-9,-2 3-1,-8 1 0,5-4-14,-3 3-23,-4-2-25,1-1-42,-3 1-41,1-2-31,-3-1-47,4 0-220,-2-2-473,-1-2 211</inkml:trace>
          <inkml:trace contextRef="#ctx0" brushRef="#br0" timeOffset="83932.4299">6493 10585 110,'4'-8'186,"-2"4"0,-2 4-12,0-8 0,3 2-6,-3 6-11,0-5-9,0 5-10,2-7 0,-2 7-6,5-3-5,-5 3-14,0 0-9,0-7-14,0 7-8,0 0-6,0 0-1,0 0-8,17 17-3,-9-5 1,0 6-2,3 6-5,-3-3 0,3 7-1,-2 9 0,1 1-5,1-1 2,-3 1 1,1-1 0,2 3-11,3-3-6,-1 2 0,-2-10 1,0-2-3,3-1-3,5-2 9,-4 1-4,4-8 1,-8-1 10,4-6-3,0 1 7,-4-4 4,5-1 10,-7-6-9,4 0 28,-5-1 6,4-5 6,1-6-17,-1 0-12,-2-3-9,-1-6-2,1-4-4,-2-2-5,1-10-12,-1-4 1,3 1-2,-1-4-1,-5-1-8,7 4-3,-1 0-8,3-4 1,1 2-28,-4 14-6,1 1-6,-4 3-35,0 3-16,-2 3-19,1 3-18,-1 5-25,-4 2-45,1 2-44,-3-3-54,3 5-22,-3 5-221,8-2-565,-8 2 250</inkml:trace>
          <inkml:trace contextRef="#ctx0" brushRef="#br0" timeOffset="84368.7414">7537 10754 196,'0'0'241,"0"0"-8,-4-4-8,4 4-8,0 0-10,0 0-14,0 0-23,12-11-9,-12 11-23,19-3-7,-3 1-11,5 0-13,2-2-8,7 3-12,2-1-8,9-3-9,3 5-2,-3-3-9,5 1-24,-6 0-30,2 1-34,-4-1-53,-8 2-53,15-4-53,-11 4-214,9-3-434,-15-5 192</inkml:trace>
          <inkml:trace contextRef="#ctx0" brushRef="#br0" timeOffset="84581.8928">7699 11015 104,'3'7'234,"-3"-7"4,9 2 0,-9-2-6,16 0-13,-7 0-17,9 0-10,-4 0-24,7-1-16,9 0-14,-2 0-10,2-4-25,3 2-10,10-3-12,0 1-16,3-3-37,3 3-39,-4-2-49,3-5-60,1 2-53,-8-6-203,2 4-406,-2-3 180</inkml:trace>
        </inkml:traceGroup>
        <inkml:traceGroup>
          <inkml:annotationXML>
            <emma:emma xmlns:emma="http://www.w3.org/2003/04/emma" version="1.0">
              <emma:interpretation id="{CE54CE9A-DF3E-45A6-828F-5D82DF69169B}" emma:medium="tactile" emma:mode="ink">
                <msink:context xmlns:msink="http://schemas.microsoft.com/ink/2010/main" type="inkWord" rotatedBoundingBox="20390,12056 20908,12061 20905,12375 20387,12370"/>
              </emma:interpretation>
              <emma:one-of disjunction-type="recognition" id="oneOf15">
                <emma:interpretation id="interp75" emma:lang="en-IN" emma:confidence="0">
                  <emma:literal>#</emma:literal>
                </emma:interpretation>
                <emma:interpretation id="interp76" emma:lang="en-IN" emma:confidence="0">
                  <emma:literal>=</emma:literal>
                </emma:interpretation>
                <emma:interpretation id="interp77" emma:lang="en-IN" emma:confidence="0">
                  <emma:literal>X</emma:literal>
                </emma:interpretation>
                <emma:interpretation id="interp78" emma:lang="en-IN" emma:confidence="0">
                  <emma:literal>x</emma:literal>
                </emma:interpretation>
                <emma:interpretation id="interp79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92283.6897">14912 11099 225,'0'0'248,"1"7"5,2-4-7,-3-3-15,10 3-15,1 0-13,0-3-21,6 0-17,4 0-11,4-2-21,7 1-10,-1-2-12,15 0-15,-6-1-21,-5 1-36,7-2-34,-10 2-37,-2-5-48,1 4-53,-5-2-43,2 1-205,-1-2-413,-8 1 183</inkml:trace>
          <inkml:trace contextRef="#ctx0" brushRef="#br0" timeOffset="92072.8312">14981 10821 131,'0'0'220,"0"0"-3,-8-3-3,8 3-11,-8-5-12,8 5-5,-9-2-3,9 2-5,-3-4-7,3 4-11,0 0-3,0 0-9,0 0-12,-5-6-9,5 6-15,0 0-10,0 0-6,25 1-11,-7 3-14,1-3-3,1 1-6,7 3-8,1-2-4,2 0-4,-4-2-11,-3 3-21,-2-1-25,1 1-36,-1-4-46,-1 0-45,-1-4-57,-3 1-41,-2-2-214,-1-1-487,-2 3 216</inkml:trace>
        </inkml:traceGroup>
        <inkml:traceGroup>
          <inkml:annotationXML>
            <emma:emma xmlns:emma="http://www.w3.org/2003/04/emma" version="1.0">
              <emma:interpretation id="{C9E913D4-1783-4866-AD94-FE2B9C27469F}" emma:medium="tactile" emma:mode="ink">
                <msink:context xmlns:msink="http://schemas.microsoft.com/ink/2010/main" type="inkWord" rotatedBoundingBox="21867,11512 24898,11538 24890,12545 21858,12519"/>
              </emma:interpretation>
              <emma:one-of disjunction-type="recognition" id="oneOf16">
                <emma:interpretation id="interp80" emma:lang="en-IN" emma:confidence="0">
                  <emma:literal>6 g</emma:literal>
                </emma:interpretation>
                <emma:interpretation id="interp81" emma:lang="en-IN" emma:confidence="0">
                  <emma:literal>69 g</emma:literal>
                </emma:interpretation>
                <emma:interpretation id="interp82" emma:lang="en-IN" emma:confidence="0">
                  <emma:literal>699 g</emma:literal>
                </emma:interpretation>
                <emma:interpretation id="interp83" emma:lang="en-IN" emma:confidence="0">
                  <emma:literal>69x</emma:literal>
                </emma:interpretation>
                <emma:interpretation id="interp84" emma:lang="en-IN" emma:confidence="0">
                  <emma:literal>69,</emma:literal>
                </emma:interpretation>
              </emma:one-of>
            </emma:emma>
          </inkml:annotationXML>
          <inkml:trace contextRef="#ctx0" brushRef="#br0" timeOffset="121185.5061">16859 10392 23,'1'-7'152,"-1"-1"-5,5 1-6,-3-1-6,-4 1-8,2 0 3,0 0-4,-5 2 2,5 5-9,-3-12-6,0 3-7,-5 2-12,5 0 0,-3 4 2,-1-4-1,-1 1-4,2 2-7,-7-2-2,5 4-2,-1-1-10,0 1-4,1 0-10,8 2-4,-29 7-3,12 1-6,-10 3-3,2 5-3,-7 8-3,7-2-2,-4 9 1,-1 5-1,5 3-2,1 8-3,-3-2-1,7 2 1,-1 3-6,4 4 1,6-5-11,-3 0 0,7 3-5,4-3 3,6-2 2,4 0-5,7-1 1,3-9 0,9-4-4,2 0 4,5-9-3,4-1 2,4-4-1,1-5-2,-1-11 0,4 8 2,-14-11-2,1-2 5,-4-7-2,-1 2 7,-8-3 5,-3-3 5,-2 0-2,-3-4 13,-3-8-2,-6 1-4,-2-3 0,-5 1-4,-3 0-3,0 1-2,-8 1-4,2 1-1,-5 2-6,5 10-20,-3-4-18,-7 7-24,3 5-23,-4 2-34,-7 2-10,7 5-31,-2 6-25,2 4-23,4 5-192,4 1-422,3 0 186</inkml:trace>
          <inkml:trace contextRef="#ctx0" brushRef="#br0" timeOffset="122044.8452">17753 10292 87,'0'-4'181,"0"-3"-10,3 3-11,-3 4-13,0 0-13,-3-9-16,3 9-16,0 0-9,0 0-8,-22 10-9,13 0-3,-9 1 3,4 5-1,0 3-6,-7 1-5,4 0-9,-2 1-2,3 9-5,3-5-4,-1-2-6,2 0 0,2 0-6,2-5-2,0-1 0,-3-1-2,10 2-7,-6-4-1,3-6-1,-4 4-1,8-5-2,-2 0-4,-3 0 2,5-1-2,0 0-3,-1 0 1,1-6-1,0 0-3,0 7 1,0-7 2,0 0-1,1 7-2,-1-7-2,7 5 3,-1-5-1,2 2-6,-2 0 2,7 2 1,-4 0 1,2-1 0,5 1-5,0 2 2,3-3-1,0-1 4,-2 1-3,2-1 0,0 3 2,0-1 0,-5-3-1,4-1 1,-2 0 0,-5-1-1,3-6 5,3 2 4,-9 1 2,0-3 19,5-5 12,-5 5 5,3-2 5,-3-6-7,-2 5-8,0-2-2,-3 4-3,2-6 15,-3 5 9,4 3-4,-4 3-6,2-4-11,-2 3-4,-2 4-4,0 0-4,0 0-2,8 20 0,-8-3-5,5 10 0,-4 11 1,-2 0 1,2 2-1,-1 4-5,0 1 3,-1-1 3,-1 2-16,-3-3 1,2 1-10,-2-6-21,-1 2-25,0-10-22,3-1-37,3-3-36,0 0-31,0-9-49,-5-3-182,3 0-440,-2-3 196</inkml:trace>
          <inkml:trace contextRef="#ctx0" brushRef="#br0" timeOffset="122362.4908">18615 10556 31,'7'-9'162,"1"2"-13,0 0-5,3 2-13,-3 0 1,5 1-11,1 4-3,7 9-11,4-5 8,3 8-12,7 7-6,6 6-12,0 2-5,0-1-8,4 2-6,2 6-6,-1-3-3,3-4-8,0 3-23,-8-1-36,6-2-26,-6-2-36,-1 1-34,-5-7-40,-12 0-111,-5-12-276,2 0 123</inkml:trace>
          <inkml:trace contextRef="#ctx0" brushRef="#br0" timeOffset="122560.3888">19321 10453 143,'0'0'213,"-17"4"-6,2 4-3,1 4 0,0 0-1,-3 6-6,-1 7-7,-4 8-9,-3 0-4,3 0-13,-5 2-20,5 7-12,-4-11-14,4 10-22,2-3-14,-2-2-1,1 1-30,4 4-33,-1-7-44,9-9-48,-2 1-71,9-7-69,-4-1-177,3-4-425,-1-3 188</inkml:trace>
        </inkml:traceGroup>
        <inkml:traceGroup>
          <inkml:annotationXML>
            <emma:emma xmlns:emma="http://www.w3.org/2003/04/emma" version="1.0">
              <emma:interpretation id="{45EE36ED-5480-4C4B-9892-BA27E0DC33B9}" emma:medium="tactile" emma:mode="ink">
                <msink:context xmlns:msink="http://schemas.microsoft.com/ink/2010/main" type="inkWord" rotatedBoundingBox="25860,11257 27905,11275 27895,12409 25850,12391"/>
              </emma:interpretation>
              <emma:one-of disjunction-type="recognition" id="oneOf17">
                <emma:interpretation id="interp85" emma:lang="en-IN" emma:confidence="0">
                  <emma:literal>+</emma:literal>
                </emma:interpretation>
                <emma:interpretation id="interp86" emma:lang="en-IN" emma:confidence="0">
                  <emma:literal>=</emma:literal>
                </emma:interpretation>
                <emma:interpretation id="interp87" emma:lang="en-IN" emma:confidence="0">
                  <emma:literal>¢</emma:literal>
                </emma:interpretation>
                <emma:interpretation id="interp88" emma:lang="en-IN" emma:confidence="0">
                  <emma:literal>l</emma:literal>
                </emma:interpretation>
                <emma:interpretation id="interp89" emma:lang="en-IN" emma:confidence="0">
                  <emma:literal>£</emma:literal>
                </emma:interpretation>
              </emma:one-of>
            </emma:emma>
          </inkml:annotationXML>
          <inkml:trace contextRef="#ctx0" brushRef="#br0" timeOffset="123680.2513">20453 11029 166,'-10'0'183,"-1"2"1,2-2-8,9 0-7,-21 0-11,15 0-12,6 0-16,-15 2-12,15-2-8,0 0-11,-6 2 2,6-2 8,0 0-4,24 4 3,1-4-2,23 3-5,8-2-2,35 3-6,5-4-5,54 0-2,-5 2-10,4 4-5,-2 1-4,-3 0-8,-5 3-6,-41-7-9,44 6 0,-47-6-7,1 2-3,-6 2-4,-1 0-10,-12 0-16,-24 0-25,-11-7-32,-15 4-37,-13 4-24,-6-8-23,-14 2-39,6-2-38,-43 4-182,1 1-427,-4-3 190</inkml:trace>
          <inkml:trace contextRef="#ctx0" brushRef="#br0" timeOffset="123276.3824">20636 10147 39,'-3'-1'189,"3"1"-14,-7-2-16,7 2-9,0 0-8,-4-7-8,4 7-17,9-8-10,-1 5-10,6-2-13,7-2-7,7 4-2,4-3-13,3-1-3,7-2-6,4 5-4,-3-4-7,-10 3-9,-1 0-4,-1-3-4,-5 0 1,-6 3-7,-3 2-1,-2-4 1,-4 4-5,-5-1 0,2 1-5,-8-1-2,0 4 0,0-8 0,0 8-3,-21-5 0,6 3-2,-6 2-2,-11 0 1,1 2 7,-12 2-6,1 2 3,-3 1 1,-1 4-3,1 3 2,3 2 1,0-1 0,1 3 2,14-4-2,3 4-1,5 1 1,-1-4-2,13 3 1,-1-4-4,7 5 6,-4-5-4,10 3 1,1-1 2,4-2 4,4 0-5,13 2 4,-4-7-6,19 6 4,-11-7-4,15 0 0,3 3 0,-2-3 1,-2-2 1,-12-2-5,8 4 2,-9 0-3,-1 0 0,-2 2 2,-12 4-3,7-5 2,-10 4 0,-3-2 4,-5 7 3,-4-3 12,-2 1 8,-5 5 7,-6-4-2,-3 3-1,-7 0-1,-2-2-2,2 1 0,-6-5-3,3 4-4,-7-7 0,4-1-3,-3-3-13,9-1-22,-7 0-31,7-1-44,6-9-58,-6 4-220,7 0-400,1-3 176</inkml:trace>
        </inkml:traceGroup>
        <inkml:traceGroup>
          <inkml:annotationXML>
            <emma:emma xmlns:emma="http://www.w3.org/2003/04/emma" version="1.0">
              <emma:interpretation id="{77B84886-77E1-47D0-80F3-20F40A473D35}" emma:medium="tactile" emma:mode="ink">
                <msink:context xmlns:msink="http://schemas.microsoft.com/ink/2010/main" type="inkWord" rotatedBoundingBox="28756,12048 32542,12081 32534,12979 28748,12945"/>
              </emma:interpretation>
              <emma:one-of disjunction-type="recognition" id="oneOf18">
                <emma:interpretation id="interp90" emma:lang="en-IN" emma:confidence="0">
                  <emma:literal>=17.77</emma:literal>
                </emma:interpretation>
                <emma:interpretation id="interp91" emma:lang="en-IN" emma:confidence="0">
                  <emma:literal>=17,77</emma:literal>
                </emma:interpretation>
                <emma:interpretation id="interp92" emma:lang="en-IN" emma:confidence="0">
                  <emma:literal>£17.77</emma:literal>
                </emma:interpretation>
                <emma:interpretation id="interp93" emma:lang="en-IN" emma:confidence="0">
                  <emma:literal>£1777</emma:literal>
                </emma:interpretation>
                <emma:interpretation id="interp94" emma:lang="en-IN" emma:confidence="0">
                  <emma:literal>£17177</emma:literal>
                </emma:interpretation>
              </emma:one-of>
            </emma:emma>
          </inkml:annotationXML>
          <inkml:trace contextRef="#ctx0" brushRef="#br0" timeOffset="125229.1884">23274 11490 89,'45'4'148,"6"-4"-12,-2 0-13,6 0-11,-1-2-5,-8-3-28,3 0-28,0-2-39,0 3-40,0-1-44,-8-7-55,-8 8-136,-8-3 60</inkml:trace>
          <inkml:trace contextRef="#ctx0" brushRef="#br0" timeOffset="124994.0229">23334 11194 43,'0'0'210,"-15"0"1,15 0-5,-12-2-4,12 2-5,-5-1-13,5 1-16,0 0-17,0 0-14,0 0-15,0 0-11,0 0-12,0 0-9,25-4-12,4 4-8,2 3-21,1-3-31,15-3-38,1 7-48,-4-8-45,5 2-52,-5-5-165,4 1-358,-2 1 158</inkml:trace>
          <inkml:trace contextRef="#ctx0" brushRef="#br0" timeOffset="125525.5143">24287 10814 41,'0'0'240,"-3"-7"-16,3 7-6,0 0-18,0 0-20,0 0-14,-4-6-20,4 6-13,0 0 5,-8 20-15,4-2 15,-1 6-2,3 3-14,-1 4 22,3 11-30,0 0-11,0 0-8,2-2-9,-1-2-7,4 4-8,-5-7-2,0-2-10,2 3-1,-4-5-7,2-3-23,-3 3-42,0-3-36,-2-3-44,-1 3-62,3-13-59,-4 3-225,-1-1-474,0-4 209</inkml:trace>
          <inkml:trace contextRef="#ctx0" brushRef="#br0" timeOffset="126314.4639">24739 11127 1,'4'-3'219,"-4"3"5,4-9 3,-4 9-6,0-6-4,0 6-9,0-7-16,0 7-16,0-7-13,0 7-12,0-8-7,0 8-7,0-7-10,0 7-14,0 0-9,0 0-10,-7-5-11,7 5-4,0 0-10,0 0-9,0 0-5,-1-6-2,1 6-10,0 0-4,0 0-3,0 0-2,0 0-5,0 0-2,0 0-2,0 0-3,0 0-6,0 0-2,0 0 2,0 0-1,-5-7-3,5 7 1,0 0 0,0 0-1,0 0-1,0 0-3,-8-6 1,8 6-2,-6-6 0,6 6-1,-5-3-2,2-1 3,3 4-2,-10-3 5,10 3-2,-8-7-2,4 3-1,2-2 0,-3 0 0,5-1-1,0 2 1,-6-4-1,4 0 3,2 1-3,-1-5-1,1 5-2,0-6 0,1 2 0,1 1 3,4-6-3,2 8-1,2-3-1,1 1 2,-3 2 2,1 0-6,-4 2 7,8 0-6,-1 2-4,-4-2 4,6 4-2,-1-1-1,3 4 3,4-1 0,2 1 1,5 4 0,2 0-16,1 3 8,3 1-13,-5-1 2,4 0-3,0 5 2,-4-2 1,1-1 3,-1 0 2,-1 4-1,-8-7 0,6 1 12,-9 0-1,-5 0-5,0-5 0,-3 3-4,-2 0 4,1 0 1,-3-1 0,3-1 6,-4 1-8,-3-4 3,1 11-1,-5 0 7,2 1-5,-4 5 8,-7 6 5,-1 4 12,-8 6-8,-5 2 3,2 0-4,-2 5 3,-6 1-1,3-3 0,3 2-4,0 2-15,3 0-17,2-4-28,0 6-28,3-4-36,3 1-34,-1-5-38,7-10-39,-2-1-196,5-4-458,-1 0 203</inkml:trace>
          <inkml:trace contextRef="#ctx0" brushRef="#br0" timeOffset="126676.7201">25679 11297 183,'10'-2'271,"-10"2"-6,0 0-4,0 0-5,0 0-14,1-4-15,-1 4-15,5-5-14,-5 5-14,5-7-5,-5 7-26,-4-8-15,4 8-13,4-7 1,-1 4-29,-3 3-36,0-10-38,0 10-43,0-9-55,0 2-62,0-3-62,0 10-73,0-14-145,0 2-451,0 5 200</inkml:trace>
          <inkml:trace contextRef="#ctx0" brushRef="#br0" timeOffset="127028.0353">25924 10872 132,'0'0'189,"0"0"-6,0 0-10,-5-7-6,5 7-9,0 0-18,0 0-14,0 0-12,0 0-12,-6-5-11,6 5-11,0 0-9,0 0-4,30 4-8,-13-3-5,12 3-7,-2-1-5,18 2-3,-3-2-5,0 5-2,4-5-9,-14 2 4,9-3-9,-13 4-4,2-1 2,-9-4-1,-4 2-2,-3 5 1,-4-1 1,1 1 7,-6-1 12,-5 8 11,0 3 14,-5 5-8,-5 1 5,3 2-8,-8 0 3,-2 7-5,0-6-2,-4 7-6,7-5-1,0-2-5,-4 9-1,1-11-6,6 0 6,0-1-8,-4 2-20,6-1-23,-2-10-24,3 4-42,2-6-26,-2 1-40,6-4-42,-3 1-194,5-6-419,-1 1 186</inkml:trace>
          <inkml:trace contextRef="#ctx0" brushRef="#br0" timeOffset="127588.4338">26623 10949 26,'12'-2'140,"-6"-1"-19,4 2 0,4-3-2,2 4-13,3 0-13,3 0-16,5 0 6,3 0 0,3-2-10,-4 2-1,4 0-7,-3 2 5,0-4-9,-2 2 9,-7 0 1,-1-1-3,-7 1 10,-3 0 3,2 0 0,-12 0-6,14 0-6,-14 0-6,8 1-6,-3 2-4,-5-3 7,-6 14 11,-1-3-3,0 4-2,-3-1-5,-1 5 3,-3 3-5,0 0-2,-2 4-10,1 3-3,1-2-1,-3 9-4,6 3-7,0-9-3,1 9 1,-2-2-3,4 0-2,0-7-13,0 2-30,2 3-27,1-6-25,-3 12-27,2-15-33,6 0-36,-2 0-34,-3-8-164,-3 0-395,8-1 175</inkml:trace>
        </inkml:traceGroup>
      </inkml:traceGroup>
    </inkml:traceGroup>
    <inkml:traceGroup>
      <inkml:annotationXML>
        <emma:emma xmlns:emma="http://www.w3.org/2003/04/emma" version="1.0">
          <emma:interpretation id="{2421B9AE-07CE-44E5-B851-CB5AA818F677}" emma:medium="tactile" emma:mode="ink">
            <msink:context xmlns:msink="http://schemas.microsoft.com/ink/2010/main" type="paragraph" rotatedBoundingBox="26499,12504 33330,13259 33180,14615 26349,1386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8765A38-955D-4B9C-B59A-B8E5BC852460}" emma:medium="tactile" emma:mode="ink">
              <msink:context xmlns:msink="http://schemas.microsoft.com/ink/2010/main" type="line" rotatedBoundingBox="26499,12504 33330,13259 33180,14615 26349,13860"/>
            </emma:interpretation>
          </emma:emma>
        </inkml:annotationXML>
        <inkml:traceGroup>
          <inkml:annotationXML>
            <emma:emma xmlns:emma="http://www.w3.org/2003/04/emma" version="1.0">
              <emma:interpretation id="{D8AC08DD-5728-4F2B-9BAF-A56A2EC06DEA}" emma:medium="tactile" emma:mode="ink">
                <msink:context xmlns:msink="http://schemas.microsoft.com/ink/2010/main" type="inkWord" rotatedBoundingBox="26476,12713 27528,12829 27438,13642 26386,13526"/>
              </emma:interpretation>
              <emma:one-of disjunction-type="recognition" id="oneOf19">
                <emma:interpretation id="interp95" emma:lang="en-IN" emma:confidence="0">
                  <emma:literal>18</emma:literal>
                </emma:interpretation>
                <emma:interpretation id="interp96" emma:lang="en-IN" emma:confidence="0">
                  <emma:literal>'8</emma:literal>
                </emma:interpretation>
                <emma:interpretation id="interp97" emma:lang="en-IN" emma:confidence="0">
                  <emma:literal>I8</emma:literal>
                </emma:interpretation>
                <emma:interpretation id="interp98" emma:lang="en-IN" emma:confidence="0">
                  <emma:literal>l8</emma:literal>
                </emma:interpretation>
                <emma:interpretation id="interp99" emma:lang="en-IN" emma:confidence="0">
                  <emma:literal>i8</emma:literal>
                </emma:interpretation>
              </emma:one-of>
            </emma:emma>
          </inkml:annotationXML>
          <inkml:trace contextRef="#ctx0" brushRef="#br0" timeOffset="124055.2172">21001 11564 76,'0'0'165,"-8"8"10,5-1-12,0 8 1,1-1 2,-1 3-8,0 13-8,1-2-13,-2-2-13,7 3-11,-8 8-8,7 7-11,-9-7-9,6 0-7,1-7-5,1 0-9,-1 9-1,-1-9-26,1-4-26,-2 1-50,-3-2-34,2-4-55,-2-2-64,-3-5-104,2 3-318,-2 0 140</inkml:trace>
          <inkml:trace contextRef="#ctx0" brushRef="#br0" timeOffset="124565.3133">21745 11566 52,'-6'-6'192,"4"4"-10,-4-4-16,0 4-14,1-5-15,-1 3-11,6 4-10,-18-5-15,9 5-10,9 0-5,-21 0-12,12 0-4,-9 5-8,4 1-5,-2 2-9,2 4-2,-3 1-6,1-1-3,-1 7-6,-1 0-3,9-3-4,-5 7-2,2-2 1,5 0-3,5 1 1,-3-4-1,12 7-5,0-10 1,5 9-5,-3-3 0,12 4-5,-2-6 5,3 3 1,0 1-2,11 2-5,-3 3 0,3 0 1,-1 2-4,3-2-2,-7-1 1,5 2 2,-4-3 1,-9 0-3,4 2-1,-5-2 0,0-5 2,-8 4-2,-5-6 0,2-4 2,-5-1 1,0 1 2,1-5 8,-8-1 12,3-2 10,-4 1 7,0-1 8,-4-3-1,1-1 8,-1-3 3,-4 0-1,13 0 0,-21-5-3,7 0-2,5 0 4,-6-4 6,4-1 5,5 3-5,-2-7-7,7-1-8,-4-5-5,3-4-1,2-2-6,7-1-1,-1-1-2,3-14-6,12 3-4,-7 3-1,5 11-3,3-15-3,0 5 1,-6 4-5,2 5-2,-4-3 1,-6 3 3,1 0-6,-6 8 0,-3-1 0,-6 4-20,-2-4-26,-3 1-22,-11 0-36,0 6-37,0-3-63,-2 1-57,-1 3-198,7 3-487,4 0 216</inkml:trace>
        </inkml:traceGroup>
        <inkml:traceGroup>
          <inkml:annotationXML>
            <emma:emma xmlns:emma="http://www.w3.org/2003/04/emma" version="1.0">
              <emma:interpretation id="{FA2F0786-E1E7-4243-BD64-10D5F6192663}" emma:medium="tactile" emma:mode="ink">
                <msink:context xmlns:msink="http://schemas.microsoft.com/ink/2010/main" type="inkWord" rotatedBoundingBox="31301,13035 33330,13259 33180,14615 31151,14391"/>
              </emma:interpretation>
              <emma:one-of disjunction-type="recognition" id="oneOf20">
                <emma:interpretation id="interp100" emma:lang="en-IN" emma:confidence="0">
                  <emma:literal>mps</emma:literal>
                </emma:interpretation>
                <emma:interpretation id="interp101" emma:lang="en-IN" emma:confidence="0">
                  <emma:literal>m/s</emma:literal>
                </emma:interpretation>
                <emma:interpretation id="interp102" emma:lang="en-IN" emma:confidence="0">
                  <emma:literal>mls</emma:literal>
                </emma:interpretation>
                <emma:interpretation id="interp103" emma:lang="en-IN" emma:confidence="0">
                  <emma:literal>mts</emma:literal>
                </emma:interpretation>
                <emma:interpretation id="interp104" emma:lang="en-IN" emma:confidence="0">
                  <emma:literal>ms</emma:literal>
                </emma:interpretation>
              </emma:one-of>
            </emma:emma>
          </inkml:annotationXML>
          <inkml:trace contextRef="#ctx0" brushRef="#br0" timeOffset="128960.5007">25788 12237 95,'0'0'110,"0"0"-21,0 0 12,0 0-8,0 0-4,0 0-9,0 0 9,0 0-8,0 0-3,0 0 3,-3-10-9,3 10-8,-5-5 6,5 5-3,0 0-2,0-8-6,0 8-7,0 0-4,0-7 3,0 7-6,0 0-8,0 0-3,-1-7-2,1 7-12,0 0 4,0 0-5,0 0 1,0 0-5,0 0 1,0 0-2,0 0-5,0 0 2,0 0-4,0 0 2,0 0-5,0 0 4,0 0 0,0 0-4,0 0-4,0 0 8,0 0-6,0 0-3,0 0-1,0 0 1,0 0 6,0 0-4,0 0-3,0 0 2,0 0 3,0 0-2,0 0 1,0 0 1,0 0-3,0 0 2,0 0 1,0 0-2,0 0 1,0 0-5,15 14 6,-15-14 0,11 8 0,-3-3 0,0 1-1,0 1 1,3 0-2,-3 3-4,0 3 3,0 0 4,-2-4-3,2 5-5,-2 2 8,-6-1-5,7 0 4,-6 4-1,-1-5 2,-1 1-6,-1 3 2,-3-7 0,5 1 5,0-2-7,-1-5-1,-2 5 2,1-2 2,2-8 4,0 7 1,0-2 4,0-5 4,-8 6-2,8-6 1,-6 1 5,6-1 5,0 0 9,0 0-3,0 0 3,-6-12 2,4 5-4,2 7-5,2-15-3,1 9 0,0-3 0,2-2-6,-4 3 2,7-6-1,-2 2-2,6-4-3,-5 4 0,3-4-1,1 1 3,-2-1-5,1 2-4,3 1 4,1 0 0,0 0-1,-1 5-2,-1-3-1,-2 4-5,-2 2 3,1 2-4,-1 0 0,2 3 0,-10 0 0,15 4 0,-8 2-3,-1 2 2,0 3 3,-6-1-5,7 6 3,-6-1 2,2 3-2,-3 0-3,0-3 2,-3 4 0,3 0-1,0-3 1,0 2-9,0-3 2,0-2-2,-1-1 4,2-5 2,-2 1 1,1-2 0,1-1 2,-1-5 4,0 7-3,0-7 3,0 0 0,0 0 6,0 0 11,0 0-3,0 0-3,0 0 6,14-19-2,-7 12-2,-1-4 6,2 3-3,5-4-1,1-2 3,0 3 0,2-5-3,4-1-6,6 3 6,-4-2 0,2 2-1,2 2-5,0 1 1,-3 4-1,-4 2 0,2 2-2,-4 0 2,4 3 0,-7 3-6,0 4 1,1 0 3,-8 5-3,5 0-2,-6 2 4,-3 5 1,2 0-3,-5-3-1,-5 8 0,2-2 1,-3-3-3,-1 3-17,-5 1-3,5 2-15,-1-8-20,2 1-28,-2-1-12,2-1-14,-2 3-27,2-2-21,-1-6-23,-1 4-146,2-5-349,0-2 154</inkml:trace>
          <inkml:trace contextRef="#ctx0" brushRef="#br0" timeOffset="129948.0344">27052 11969 57,'0'-9'112,"0"9"-8,7-4-1,-7 4 3,0-10 7,0 10-3,1-5 5,-1 5-1,5-7-7,-5 7 0,2-2-9,-2 2-1,0 0-6,0-9 0,0 9-6,0 0-15,3-6-7,-3 6-7,0 0-5,0 0-7,0 0-7,0 0-2,-5 24 5,-1-9 3,-4 7 11,-1 4-1,-3 11 1,0 3 6,-8-2 3,6 8-2,-3-3 7,-5 6-2,7-3-1,-7 1-5,-4 2 5,-1-4-3,4 4-4,-4-3-4,1 3-4,1-1 0,5 1 2,-2 20-2,5-22-5,0 0 9,10-4-16,-2 3-6,3-4-1,2 1-2,1-4-5,0-12-1,5 2-2,0-3-3,2-7-23,1 0-12,-2-1-13,3-8-16,-1 2-20,0-1-28,3-7-27,-1 0-36,3-3-50,-8-1-38,16-9-159,-10 4-437,5-8 194</inkml:trace>
          <inkml:trace contextRef="#ctx0" brushRef="#br0" timeOffset="130884.7597">27618 12371 73,'-6'-8'117,"6"8"-6,-5-4-7,5 4-1,0 0-3,-6-4-14,3-1 5,3 5 0,-5-6-11,2 3 0,3 3-9,0 0-8,-10-5 0,10 5-2,0 0-5,-6-5 0,6 5-4,0 0-1,-3-5-9,3 5 7,0 0-12,0 0-6,0 0-2,-13 0-1,13 0-2,0 0-9,-17 3 2,6-2-2,11-1-3,-10 3 3,5 0-4,5-3 4,-9 4 2,-2-4-3,11 0-1,-14 1-3,14-1-2,-10 0 7,10 0-4,-11 2 0,11-2-3,0 0-1,-14 1 1,14-1-1,-8 0-2,8 0-2,0 0 3,-13 3-2,13-3-1,0 0-3,0 0 2,-8 1-4,8-1 4,0 0-3,0 0-1,0 0-3,0 0 4,0 0 0,0 0-2,0 0 2,0 0 4,0 0-8,-6 4-1,6-4 5,0 0-1,0 0-3,0 0 5,0 0 1,0 0-3,0 0-2,0 0 4,0 0 6,0 0-4,0 0-5,0 0 9,0 0-3,0 0 8,0 0-4,0 0 1,0 0-1,0 0-3,0 0 4,0 0 1,0 0-4,-11 0-5,11 0 3,-11 0 2,-2 3-7,2 1 3,-6 0 3,3 4-1,-1 0-1,0 1-5,0 2 4,0-1 2,0 6-2,1-6-5,-2 6 2,7-1 4,1-2-2,0-3-3,3 3 6,4 3-1,2-6-3,-1 6 3,13-5 2,1 4 2,8-1 1,7 0 2,12 0 1,3 2-6,4-4 1,7 0-3,-5 2 2,6-3-5,-12 1 7,2 3-3,-16-5-1,-2 5 0,-7-1 0,-7-3-3,-4 2 7,-6 3 3,-8 0 12,-6 3 1,-14 0 0,-2 1 3,-17 0 0,-9-4-3,-7 4 0,-17-4 2,-4-1-2,-1-6-4,2 0-7,21-8-23,-23-2-25,21 1-40,0-10-52,5-5-61,4-1-171,8 0-390,15-3 173</inkml:trace>
        </inkml:traceGroup>
      </inkml:traceGroup>
    </inkml:traceGroup>
    <inkml:traceGroup>
      <inkml:annotationXML>
        <emma:emma xmlns:emma="http://www.w3.org/2003/04/emma" version="1.0">
          <emma:interpretation id="{B4D70279-C3CF-460D-AF02-3DDC086D7BC6}" emma:medium="tactile" emma:mode="ink">
            <msink:context xmlns:msink="http://schemas.microsoft.com/ink/2010/main" type="paragraph" rotatedBoundingBox="4475,13713 10313,13590 10358,15692 4519,158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EBEE36-825A-4D92-9E5D-AB3D3830B0FE}" emma:medium="tactile" emma:mode="ink">
              <msink:context xmlns:msink="http://schemas.microsoft.com/ink/2010/main" type="line" rotatedBoundingBox="4475,13713 10313,13590 10358,15692 4519,15815"/>
            </emma:interpretation>
          </emma:emma>
        </inkml:annotationXML>
        <inkml:traceGroup>
          <inkml:annotationXML>
            <emma:emma xmlns:emma="http://www.w3.org/2003/04/emma" version="1.0">
              <emma:interpretation id="{2E02D9C0-9535-4B0A-BB98-FAC44516AD1F}" emma:medium="tactile" emma:mode="ink">
                <msink:context xmlns:msink="http://schemas.microsoft.com/ink/2010/main" type="inkWord" rotatedBoundingBox="4477,13826 7118,13770 7160,15759 4519,15815"/>
              </emma:interpretation>
              <emma:one-of disjunction-type="recognition" id="oneOf21">
                <emma:interpretation id="interp105" emma:lang="en-IN" emma:confidence="0">
                  <emma:literal>using</emma:literal>
                </emma:interpretation>
                <emma:interpretation id="interp106" emma:lang="en-IN" emma:confidence="0">
                  <emma:literal>any</emma:literal>
                </emma:interpretation>
                <emma:interpretation id="interp107" emma:lang="en-IN" emma:confidence="0">
                  <emma:literal>my</emma:literal>
                </emma:interpretation>
                <emma:interpretation id="interp108" emma:lang="en-IN" emma:confidence="0">
                  <emma:literal>uny</emma:literal>
                </emma:interpretation>
                <emma:interpretation id="interp109" emma:lang="en-IN" emma:confidence="0">
                  <emma:literal>wry</emma:literal>
                </emma:interpretation>
              </emma:one-of>
            </emma:emma>
          </inkml:annotationXML>
          <inkml:trace contextRef="#ctx0" brushRef="#br0" timeOffset="142353.334">-970 12621 67,'-6'-11'133,"6"4"-1,-5 0 2,3-1 2,2 4-4,0 4-2,-6-10-2,6 6-11,0 4-15,0 0-15,0 0-6,0 0-8,0 0-4,0 0 5,-6 26 3,4-8 5,2 8-3,2 5 2,-2 6-3,4 3 5,-4 0-9,2 1-4,3-1-7,-2 1-6,3 0-7,5-6-3,-3 4-5,0-9-2,0-5-5,6 3-1,-1-5-6,1-3 0,-1-3-3,-2-2-2,0 1-5,3-7 1,0 1 2,2-3-4,-2 0-8,1-3 6,4-4-7,-7-2-4,6-5-1,-3 1-4,0-2 2,0-5 4,-4 1-5,7-8 0,-4-4 0,-4-2 0,-3 0 0,4-2-2,-4-11 3,-6 10-1,1 3-2,3-4 2,-5 3-1,0 9-2,0 0 7,0 1-1,-7 0 5,1 3 1,4-1 1,-2 4-1,-3 1 2,6 2 8,-1-1-12,-4 6 0,6-3-3,-8 1-3,8 5 2,0 0-1,0 0 0,-13 14-1,12-2-1,-2 6 1,3-3 0,4 14-1,-2 2 1,4-2 3,1 0-1,-1-2-2,0-1-2,4 4 0,1-4 5,-3-3-2,6-3-1,-8-5-1,2 1-7,0-2-1,5-6 5,-12-1-4,6-3 4,-1 3 3,0-4-1,-6-3-1,0 0 0,14-14 4,-6 6-3,-1 1-1,1-8 1,-2-1 1,8-7-3,-8-3 1,9-1 4,2-7-1,-3-7-2,8 5 1,-3 2-1,8 1-2,-11 7 2,17 0-4,-4-4-3,-2 12 3,-2 7 1,0 1 2,2 4-3,-6 4 3,-4 5-2,2 3-2,1 4 2,-4 0-3,-2 5 5,-1 0 2,-5 3-3,5 3 8,-5 2-4,-1 1 0,-2-3 4,-5-2-4,0-5-1,-5 4-1,1-3-1,1 3 3,-2-6 1,2-4-2,-8 5-3,-2-1 5,-1-1-2,-4-4 1,-1-2-3,-1 3 2,2-2-2,1-4-3,0 3 0,9-4-2,-5 2 9,5-2-9,8-1-8,-14 0-3,14 0-7,0 0-9,-13-2-8,13 2 2,-1-8-3,1 8-1,5-8-3,-2 0 9,5 4 0,4-1 2,-1-5 3,2 1 2,-2 3 6,3-2 0,-7 2 2,4 3 7,-3-1 0,1-1 2,0 4 2,-1-1-3,3 2 4,-1-5 5,-2 5 4,-8 0 5,20 0-4,-7 0 1,0 5-3,-2-5 5,0 0 0,-2 0 0,2 0 1,-11 0-3,21-4 11,-13 1 6,4 3 1,-4-4 3,-1 1 5,2-6-3,-3 0-3,1 1 4,-1-1-2,2-7 3,0-1 2,-2 3 11,1-7 0,-1-3-7,2 8-6,-2-3 4,2 3 1,-5 0 0,5 1-1,-5 2 4,0 3 2,1 3-3,0-3-2,1 6-6,-3-2-4,-2 6-1,0 0-2,0 0-4,0 0-1,14 26 2,-11-12-1,-1 3 1,2 3-3,-1 2-2,4 8 0,-1-5-1,0 5 0,1-4 2,-3 4-3,3-2-21,-2-4-17,-1 5-21,-2 0-31,1-6-20,2-4-28,-4 0-11,4-6-20,3 2-8,-3-10-3,-1 1-148,3 0-348,-7-6 154</inkml:trace>
          <inkml:trace contextRef="#ctx0" brushRef="#br0" timeOffset="142818.6686">373 13047 80,'21'-41'74,"-5"5"5,3-2 12,-5-1 1,0 15 9,-6 3 21,-2 6 10,1 2 0,-7 2-13,3 3-6,-2 6-7,-1 2-8,0 0-1,0 0 5,0 0-3,-25 17-7,14-1-3,-6 3-7,2-1-9,6 1-4,-2 3-6,-2 0-7,5-3-7,4-5-6,2 0-5,4 2 7,-1-6-12,9 2 1,4-1-9,0-3 0,0-4-9,7 3-13,-1-7-12,3-4-4,3-1-2,3-2 0,-4-7 4,0 2 2,-2-2 4,-4 2 1,1-4 6,-6 5 6,0-1-2,1 4 0,-7-3-2,-2 8 3,0-2-2,2 2 2,-6-1-5,-2 4 4,0 0 1,0 0 0,0 15 3,-2 3-2,2 1 10,-5 0 0,5 9-1,0 7 3,0 9-2,7 3 8,-1 3 6,2 23 1,8 8 3,-5-1-1,3 0 17,0 1-8,2 4 2,0 4-3,4-4-4,1 5-1,0 0-4,-3-8-1,0-4-6,-1-1 0,-6-25 1,0-3-4,-3-3 1,-3-4 1,-3-15 2,-2-9 11,-2 0 29,-3-10-6,-1-1-7,-4-7 0,-7-4-5,1-6-3,-3-10-12,-9-13-3,4-11-7,4-7-8,-4-23-15,10-6-7,-1-5-7,15 4-16,2-8-5,4 3 2,9 3-6,8 8 0,4 2 1,2 7 2,-1 18-3,8 6-2,6-2-1,19 0 4,-9 17-15,19-5-14,4 8-24,1 8-29,3 4-39,0 0-39,-18 6-246,1-1-479,-7 2 213</inkml:trace>
        </inkml:traceGroup>
        <inkml:traceGroup>
          <inkml:annotationXML>
            <emma:emma xmlns:emma="http://www.w3.org/2003/04/emma" version="1.0">
              <emma:interpretation id="{84AEC23B-48CE-4FC3-BADC-35A052D990F4}" emma:medium="tactile" emma:mode="ink">
                <msink:context xmlns:msink="http://schemas.microsoft.com/ink/2010/main" type="inkWord" rotatedBoundingBox="9133,13615 10313,13590 10338,14749 9158,14774"/>
              </emma:interpretation>
              <emma:one-of disjunction-type="recognition" id="oneOf22">
                <emma:interpretation id="interp110" emma:lang="en-IN" emma:confidence="0">
                  <emma:literal>vy</emma:literal>
                </emma:interpretation>
                <emma:interpretation id="interp111" emma:lang="en-IN" emma:confidence="0">
                  <emma:literal>vu</emma:literal>
                </emma:interpretation>
                <emma:interpretation id="interp112" emma:lang="en-IN" emma:confidence="0">
                  <emma:literal>vis</emma:literal>
                </emma:interpretation>
                <emma:interpretation id="interp113" emma:lang="en-IN" emma:confidence="0">
                  <emma:literal>vie</emma:literal>
                </emma:interpretation>
                <emma:interpretation id="interp114" emma:lang="en-IN" emma:confidence="0">
                  <emma:literal>vas</emma:literal>
                </emma:interpretation>
              </emma:one-of>
            </emma:emma>
          </inkml:annotationXML>
          <inkml:trace contextRef="#ctx0" brushRef="#br0" timeOffset="143668.561">3667 12806 140,'0'0'175,"0"0"-15,0 0-28,0 0-1,0 0 3,0 0-1,9 26 8,-5-12-9,7 10-4,-3 2-7,-1 7 2,8 3-5,-3 4-7,3-2-5,-3 1-10,2 1-16,5 0-5,-3-2 3,-2 1 0,4-6-8,-6-3-4,6 3-3,-2-7-1,-2-4-1,-3 1 0,-3-5-12,3 0-5,1-4-4,-5-1-5,2 0 0,-2-6 5,-4 0 11,3 2 11,0-4 17,-1-3-3,-5-2-3,0 0-5,16-13-6,-5 1-7,3-10-4,-4-4-8,9-14-1,1 1-3,-6-12-11,5-1-2,8-21-11,-5 6-8,-3 16-17,0 2-13,-1-2-14,1 6 1,-3 8-34,-4 10-4,-2-1-16,-6 12-32,3 3-55,-4 1-57,0 9-18,-3-1-193,0 4-483,0 0 214</inkml:trace>
          <inkml:trace contextRef="#ctx0" brushRef="#br0" timeOffset="144255.9792">4512 12347 143,'4'-6'170,"-4"6"-17,0 0-14,0 0-14,0 0-9,0 0-14,0 0-7,-8 18 6,3-6-6,3-2-7,-1 8 12,-3-1-8,3 0-5,-2 9-7,2 0-9,-3 0-1,-1 1-3,6 0-7,-6 3-3,1-3-6,6 3-7,-2-1-4,-1-4-4,3 0-3,0-1-2,3 1-1,-1-5-1,-2-6-12,6 1 7,1-3-3,-1 4-3,-1-10-2,4 1 1,2 0-4,-1-3 4,5-1-5,3-3 0,-2-3-3,3-1 2,-2-6-2,4 1 1,-1-3-2,-1 2-7,-3-1 8,-2-1-3,5-1 1,-5 0 1,1 0-1,-8 0 14,6 0-6,-2 1 2,0-2 3,-4 0 8,4 2 0,-4-2-3,3-2 3,-5 5 5,1-4 0,0 6 5,-2 0 2,0-1 12,-1 1 4,1 6-1,-1-5 1,-3 8-9,0-7-6,0 7-4,0 0-6,0 0-3,0 0 0,-10 23-4,6-3-3,-6 3 1,2 7-2,-1 7-3,1 11 1,-2-4 0,6 6 2,-3 0-35,-1-1-23,5 1-33,3-1-33,-3 4-37,9-2-47,2 1-39,2-1-222,1-2-485,0-5 214</inkml:trace>
        </inkml:traceGroup>
      </inkml:traceGroup>
    </inkml:traceGroup>
    <inkml:traceGroup>
      <inkml:annotationXML>
        <emma:emma xmlns:emma="http://www.w3.org/2003/04/emma" version="1.0">
          <emma:interpretation id="{E67235DA-DD0C-44EE-B356-2AF0272CC24B}" emma:medium="tactile" emma:mode="ink">
            <msink:context xmlns:msink="http://schemas.microsoft.com/ink/2010/main" type="paragraph" rotatedBoundingBox="13408,14715 22406,14419 22453,15833 13454,1613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05F7F5C-5B81-4C97-AC28-3EAE9CA20E08}" emma:medium="tactile" emma:mode="ink">
              <msink:context xmlns:msink="http://schemas.microsoft.com/ink/2010/main" type="line" rotatedBoundingBox="13408,14715 22406,14419 22453,15833 13454,16130"/>
            </emma:interpretation>
          </emma:emma>
        </inkml:annotationXML>
        <inkml:traceGroup>
          <inkml:annotationXML>
            <emma:emma xmlns:emma="http://www.w3.org/2003/04/emma" version="1.0">
              <emma:interpretation id="{854F85AD-C27F-48A1-9D2E-094853014648}" emma:medium="tactile" emma:mode="ink">
                <msink:context xmlns:msink="http://schemas.microsoft.com/ink/2010/main" type="inkWord" rotatedBoundingBox="13422,15161 14463,15126 14495,16096 13454,16130"/>
              </emma:interpretation>
              <emma:one-of disjunction-type="recognition" id="oneOf23">
                <emma:interpretation id="interp115" emma:lang="en-IN" emma:confidence="0">
                  <emma:literal>=</emma:literal>
                </emma:interpretation>
                <emma:interpretation id="interp116" emma:lang="en-IN" emma:confidence="0">
                  <emma:literal>#</emma:literal>
                </emma:interpretation>
                <emma:interpretation id="interp117" emma:lang="en-IN" emma:confidence="0">
                  <emma:literal>E</emma:literal>
                </emma:interpretation>
                <emma:interpretation id="interp118" emma:lang="en-IN" emma:confidence="0">
                  <emma:literal>5</emma:literal>
                </emma:interpretation>
                <emma:interpretation id="interp119" emma:lang="en-IN" emma:confidence="0">
                  <emma:literal>¥</emma:literal>
                </emma:interpretation>
              </emma:one-of>
            </emma:emma>
          </inkml:annotationXML>
          <inkml:trace contextRef="#ctx0" brushRef="#br0" timeOffset="147734.1558">7967 13905 77,'-8'3'134,"8"-3"-4,-8 1-6,8-1-7,-4 4-7,4-4-5,0 0 3,0 0 4,0 0 5,0 0 7,0 0-6,20 2-2,-7-1 1,7-2 2,1 1-17,11 0-4,10-6-5,3 6-8,5-3-4,2 2-2,4-2-8,4-5-7,-7 4-5,6 3-5,-5 2-9,-1-2-4,-1 1 2,-3-2-7,4 2-5,-11-1-2,-10 1-26,15 0-15,-17 1-9,-1-2-20,-6 1-23,-7 0-23,-2 0-20,-1-3-36,-7 2-25,-1-2-183,-5 3-378,0 0 167</inkml:trace>
          <inkml:trace contextRef="#ctx0" brushRef="#br0" timeOffset="148183.2358">8076 14359 90,'2'-3'123,"7"-1"-20,-4-2-4,8-1-7,1 0-2,3 1-12,5-5 1,10 4 0,-3 0-16,4 3-2,6 0 1,-4 3 11,-3 2-3,2 5-5,-5 3-1,2-1-12,-8 6 3,3 1 5,-10-1 0,3 9 6,-11-4 12,-3 7 9,-4 3 8,-2 1-9,-5 10 8,-7-3-1,-1 1 0,-7-2-1,-1 0-7,-5-3-2,7-8-4,1-4 2,-2 3-8,1-8-2,5-1 0,3 0-8,2-4-5,1-2-7,2-2-1,6 0-3,-1-4-7,2-3-1,13 4-2,1-5 7,7-1-16,13-3-22,9-8-28,6 1-24,0 0-41,2-2-48,5 2-47,20-4-51,-22 6-202,24-6-469,-17 3 208</inkml:trace>
        </inkml:traceGroup>
        <inkml:traceGroup>
          <inkml:annotationXML>
            <emma:emma xmlns:emma="http://www.w3.org/2003/04/emma" version="1.0">
              <emma:interpretation id="{4A29F537-F928-47D8-B82C-6CC8D5E2EF47}" emma:medium="tactile" emma:mode="ink">
                <msink:context xmlns:msink="http://schemas.microsoft.com/ink/2010/main" type="inkWord" rotatedBoundingBox="15805,14697 16580,15029 16376,15506 15601,15174"/>
              </emma:interpretation>
              <emma:one-of disjunction-type="recognition" id="oneOf24">
                <emma:interpretation id="interp120" emma:lang="en-IN" emma:confidence="0">
                  <emma:literal>=</emma:literal>
                </emma:interpretation>
                <emma:interpretation id="interp121" emma:lang="en-IN" emma:confidence="0">
                  <emma:literal>#</emma:literal>
                </emma:interpretation>
                <emma:interpretation id="interp122" emma:lang="en-IN" emma:confidence="0">
                  <emma:literal>x</emma:literal>
                </emma:interpretation>
                <emma:interpretation id="interp123" emma:lang="en-IN" emma:confidence="0">
                  <emma:literal>X</emma:literal>
                </emma:interpretation>
                <emma:interpretation id="interp124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149914.6712">10300 13628 14,'0'0'98,"-10"3"0,10-3-9,-9 1-2,9-1 6,0 0-4,-11 2-7,11-2 1,-10 1 0,10-1-9,0 0 3,-9 0 7,9 0-9,0 0 1,0 0 0,-6 4-2,6-4 4,0 0 4,0 0 2,0 0 0,0 0-4,0 0-8,0 0-4,0 0-2,0 0-6,15-12-8,-4 10 0,4-3-9,1-1 0,10 1-8,-5 3-9,7 1 2,2 1-6,-1 0 2,4 1 0,10 0-15,-10 0-11,-3 3-32,0-1-24,-3-1-35,4 4-49,-2-5-48,-9-1-122,-1 0-336,-3-5 150</inkml:trace>
          <inkml:trace contextRef="#ctx0" brushRef="#br0" timeOffset="150175.8603">10267 13972 113,'-2'3'187,"2"-3"-8,11 8 5,0-6-12,10-1-11,10-1-11,-2-1-6,10-1-15,4 1-12,4-3-5,2 1-12,5 1-13,-2 0-19,4 2-31,-3-6-40,1 6-49,-5-5-31,5 4-54,-11-5-141,-1 1-301,-12-2 134</inkml:trace>
        </inkml:traceGroup>
        <inkml:traceGroup>
          <inkml:annotationXML>
            <emma:emma xmlns:emma="http://www.w3.org/2003/04/emma" version="1.0">
              <emma:interpretation id="{2D416609-5DE0-485E-9497-E6FE5BF35EA9}" emma:medium="tactile" emma:mode="ink">
                <msink:context xmlns:msink="http://schemas.microsoft.com/ink/2010/main" type="inkWord" rotatedBoundingBox="15643,-174 19354,15300 17122,15836 13411,360"/>
              </emma:interpretation>
              <emma:one-of disjunction-type="recognition" id="oneOf25">
                <emma:interpretation id="interp125" emma:lang="en-IN" emma:confidence="0">
                  <emma:literal>roxoeeeo</emma:literal>
                </emma:interpretation>
                <emma:interpretation id="interp126" emma:lang="en-IN" emma:confidence="0">
                  <emma:literal>soxoeeeo</emma:literal>
                </emma:interpretation>
                <emma:interpretation id="interp127" emma:lang="en-IN" emma:confidence="0">
                  <emma:literal>roxoeeeeo</emma:literal>
                </emma:interpretation>
                <emma:interpretation id="interp128" emma:lang="en-IN" emma:confidence="0">
                  <emma:literal>Toxoeeeo</emma:literal>
                </emma:interpretation>
                <emma:interpretation id="interp129" emma:lang="en-IN" emma:confidence="0">
                  <emma:literal>Proto</emma:literal>
                </emma:interpretation>
              </emma:one-of>
            </emma:emma>
          </inkml:annotationXML>
          <inkml:trace contextRef="#ctx0" brushRef="#br0" timeOffset="150822.3158">11375 13447 4,'3'-5'119,"3"-6"3,-6 8-7,5-8-11,1 3 1,2-2-8,5 2-11,-2-4-5,6 3 3,1 2-10,10-3 2,-3 1 3,4 8-4,-1-2 0,2 7-8,3 3 0,5 3-6,-3 1 2,-10 4-3,13 4-8,-17 3-1,-1-1-5,-2 5-2,-4 0-4,-9 0-8,6 0 7,-8 4-1,-3-4-4,-2 4 0,-4 1-3,0-4-2,-8-1-4,-1 1 2,1-2-2,-6-2-1,1-1 0,-2-4 1,0 0-6,10-6-2,-4 0 3,7-3-3,1 0-4,3-1 0,2-2 0,0-3 2,2-3-7,15 1-13,2-2-3,12-2-13,12-4-13,6-8 4,4 7 1,9-11 0,17-4 4,-3-1 0,4-2 5,-21 8 9,17-8-1,-22 8 7,-3 1 8,-5 3 10,-18 3 11,1 3 21,-12 2 4,-4-1-1,-7 6-3,-4 1 3,0 0 3,0 0 1,0 0-3,-30 8-2,15-1-4,1 0 2,-5 5-6,8-1-5,3 0-2,-1 3-1,2 1-1,7-1 0,0 0 3,7 5-3,7 2 1,6 2 4,3-2-3,11 4 0,7-6-1,5-4 8,0 3 0,2-4 0,4-6-5,-5-2 4,-4-1 4,-15-8 13,1 1 2,-10-5 22,-4 0-11,-2-4-2,-8-5-8,-8-4-5,-7-5-2,-17-9-8,-14 1-19,-1 2-29,-28-5-38,-9 2-37,-5 8-64,0 1-82,-2 3-95,2 7-190,6-7-553,23 7 245</inkml:trace>
          <inkml:trace contextRef="#ctx0" brushRef="#br0" timeOffset="241807.005">13750 13519 48,'0'0'163,"0"-7"0,0 7-4,-3-7 5,3 7-8,0 0-7,0-9-18,0 9-12,0 0-17,0 0-4,0 0 4,0 0 2,-19 26 7,6-2 2,-1 2-10,-3 9-5,-9 0-6,1 2-9,3 2-6,-7 3-9,-4-1 0,5 1-10,-7 1-4,3 2-8,4-8-4,-4 0-25,9 0-23,-3-2-32,6 0-48,9-12-59,6-9-53,-1 5-172,6-7-399,4-10 177</inkml:trace>
          <inkml:trace contextRef="#ctx0" brushRef="#br0" timeOffset="241522.8031">13271 13550 39,'0'0'77,"5"-4"-8,-5 4 1,0 0 5,0 0-8,0 0 1,0 0-10,0 0 4,0 0-8,0 0-6,0 0 5,0 0-4,0 0-8,0 0-3,0 0-1,0 0 0,0 0-1,0 0-1,0 0 12,0 0-10,0 0 2,0 0 0,0 0 6,0 0 17,0 0-11,0 0 1,0 0 5,0 0-6,0 0-1,0 0-5,0 0 0,0 0-5,0 0-4,0 0 0,0 0-5,0 0-1,0 0-1,0 0 3,0 0-6,0 0 5,0 0-2,0 0-1,0 0 4,0 0-1,0 0-4,0 0 2,0 0-5,0 0 1,0 0-4,0 0 3,0 0-7,0 0-1,0 0 0,0 0-1,0 0-1,0 0 3,0 0-3,0 0 3,0 0 2,0 0 5,0 0 4,0 0-1,0 0 4,0 0-8,0 0 1,0 0-2,0 0 2,0 0 1,0 0-2,0 0-2,0 0 1,0 0-2,0 0 3,0 0-2,0 0-1,0 0-5,0 0 3,0 0-5,0 0-2,0 0-2,0 0-2,0 0-3,0 0 3,0 0-5,5 12-1,-1-5-1,1 0 1,0 2 3,6 4 0,0 0 0,6 7 1,2-1 0,7-1 7,-3 4 1,-2-6 1,14 6-1,-13-4 0,9 0-2,-7-3 0,8 3 2,-7-5-4,3 1-3,2-3 1,-4 1 1,-1 1-5,-1-6 4,-4 5-1,-6-5-2,4-3-4,-7 4-7,-3-1-5,4-6-11,-5 3-6,-1-2-5,-3 2-7,2-1-9,-5-3-15,6 5-9,-6 1-11,0-6-6,0 0-15,-4 8-3,4-8-25,-2 7-10,2-7-8,0 0-23,-5 0-100,5 0-297,0 0 131</inkml:trace>
          <inkml:trace contextRef="#ctx1" brushRef="#br0">12114 13642</inkml:trace>
          <inkml:trace contextRef="#ctx0" brushRef="#br1" timeOffset="268782.0729">12524 13538 29,'-8'-6'132,"8"1"-10,0 5-12,-11-5-4,11 5 3,-16-2 1,8-1-10,8 3-5,-14-4 4,6 3 5,-2-1-6,10 2-7,-17 0-11,17 0-7,-14 3-10,3 3-4,-4 2-9,1 0-8,0 7 17,-7 2-9,1 6-8,1-4-4,0 7-1,3 0-5,7-1-5,1 0-3,3 3 4,5-4-11,5 0 1,0 1-1,9-2 0,3-4-3,4-2 0,1-2-4,5 0-3,4-7 1,-2-4-3,13-4 1,-7-4-11,-6-4 1,15-10-2,-11-3-1,-6 5-2,-5-7 4,-3-2-1,2-6 11,-12 6-7,1-6 8,-9-4-1,-2 5 6,1 0 9,-10 4-4,1 1 2,-6 1 2,-4 2-1,-1 2 1,-4 1-3,-4 7 3,-12-2-3,1 3 3,4 6 1,-8-4-2,-1 11 2,1-2-2,1 7-2,-1-2-2,0 2-3,5 5 1,7 1-4,2-1-2,-1 6 2,5-3-4,4 4-2,1 0 2,6 3-1,3 0 0,6 0 0,3-4-2,5 0 3,2 1-1,5 4 0,-1-1-2,7-2-3,3-1 0,6 0 2,4-5 4,-1-4-3,5 0-5,0-3-8,-1-3 3,14-4-6,-5-10-7,-2 5 1,1-9-4,-2-5-7,0-3 0,-3-1 10,-16 0-4,1-2-1,-6 0 1,-1-2 12,-5 2 1,-3-4 11,-5 6 0,-5-2 1,-1 1 5,-4 7 9,-4 5 0,-7-4-1,-7 9-1,-13 5-1,-7 2-2,1 7 0,-13 5 3,-18 6-6,1 8 6,19-4 1,-12 7-4,15-5-1,1 2 1,8-2-3,0-1 1,18-4-2,6 2-1,3-6-1,11-1 4,11-4-7,2 6 1,7-4-7,11 2 2,5-4-10,18-1-7,1-2-8,4-5 1,6-2-2,4-2-1,18-12-9,-1 5 4,-21-3-5,1 2 5,-6-6 3,4 4-4,-7 0 14,-10-3 0,1 1 2,-17 2 5,-4 10 17,-9-3 5,1 3 9,-5-4-5,-3 0-4,-3 6 0,0 0-2,0 0 2,-28-1-2,11 7-1,-7-4 11,-1 4-12,-9-5 0,1 6-1,-2-7 2,7 8 0,-15 0 1,8-1 0,7-4-1,3 3 3,1-1-5,7 0-2,-2-2 4,6 1-3,-1 3-1,6 1 5,2-1-8,2 1 7,1 2-3,2 2-2,5-3 1,4 4 2,2-2-4,9 0 7,3 4-4,6-4-4,4 1 4,12-1-3,4-5-7,4-5-3,-2-1 2,4-5 3,-3 2-15,-2-12 5,-3 7 2,-7-2 3,4-5-3,-15 6 3,-9 0 8,-3-1-2,-3-3-2,-7 5 8,-5-2 4,4-1 0,-5 4 5,-6-3 0,-2 5 7,-8 0 0,-3-1 0,0 5 2,-9 2 0,-7-1-2,-4 7 1,-1 2 3,-3 7-6,13-4 1,-9 5 2,10-3-3,1 0-5,3 0-3,2 2-6,12-1-5,2 2-5,4-6-2,5 7-7,5-6-3,8 2 5,2 0 3,11-2 0,12 6-4,3-7 11,9-1-5,13-4-5,15 0-1,-18-2 6,24-3 5,-7 1-3,-15-4 4,-8-1 1,2 1-4,0-4 1,-1 0 6,-6-3 0,-2 4-1,-5-5-1,-14 3 4,-3-4 2,-4 6-1,-7-6 6,-1 1-3,-5-2 0,-4 5 3,-2-4-7,-2-4-3,-2 2 15,-2-3-8,-4 2 5,-5 0-4,2 1 6,-6 0-5,-4-1 7,1-2-3,-3 6 5,3 3 1,-5-5-2,-2 10 4,-2-1-9,7 6 5,-3 1 1,4 4-4,1 1-2,6 3-3,-2 9 1,3-1-3,5 4 3,8-1-1,2 1-11,12 4-2,7-2-6,12 1 0,5-1 1,9-7-2,12-5 2,20 1-5,0-6 0,1-7 0,1-6 1,-1-1 4,-23-2-2,3-3 1,-4 1 0,-7-7 9,-7 4-11,-1-3 9,-15 4 0,-9-1 11,-6 1 7,2 1-4,-13-6 1,-7 9-1,6-3 0,-12-2 0,-1 6 0,-7-3 3,-7 1-3,-7 7 3,4 0-8,-15 2 2,-5 5 4,4-1-2,-2 8 5,0-5-6,6 3 4,8-3 0,5-1-4,7 5-3,4-5 2,3 0-1,3 4-6,1-3 0,5-1-6,4 0 2,-2 0-4,5 1-5,5-3 5,3 1-3,0-2 0,8 0 2,1-6-4,4 0 1,-2-1 2,11-2-10,0 1 6,0-3-5,1-1 2,-2-2 4,-4-5-1,2 4-3,-13-2 14,8-5 1,-11 8 3,-1-8 5,-4 4-2,-1 2 13,-4-3 1,-2-1 4,-5 6-7,-6-4 6,-2 6-3,-3 6-2,-16-1 0,-13-3 6,2 8-7,-10 3 5,-5-1 2,1 1 8,1 6 0,-22-1-4,27 1-1,1-3-1,9 5-5,13-12-1,9 3-11,4-3-9,5 1-15,8 2-14,3-4-26,0 0-21,0 0-33,0 0-41,42-11-102,-12 4-277,10-7 122</inkml:trace>
        </inkml:traceGroup>
        <inkml:traceGroup>
          <inkml:annotationXML>
            <emma:emma xmlns:emma="http://www.w3.org/2003/04/emma" version="1.0">
              <emma:interpretation id="{0FFCC1D1-98DE-481D-A585-71975966BDF5}" emma:medium="tactile" emma:mode="ink">
                <msink:context xmlns:msink="http://schemas.microsoft.com/ink/2010/main" type="inkWord" rotatedBoundingBox="20715,14626 22411,14570 22446,15640 20751,15696"/>
              </emma:interpretation>
              <emma:one-of disjunction-type="recognition" id="oneOf26">
                <emma:interpretation id="interp130" emma:lang="en-IN" emma:confidence="0">
                  <emma:literal>8</emma:literal>
                </emma:interpretation>
                <emma:interpretation id="interp131" emma:lang="en-IN" emma:confidence="0">
                  <emma:literal>9</emma:literal>
                </emma:interpretation>
                <emma:interpretation id="interp132" emma:lang="en-IN" emma:confidence="0">
                  <emma:literal>%</emma:literal>
                </emma:interpretation>
              </emma:one-of>
            </emma:emma>
          </inkml:annotationXML>
          <inkml:trace contextRef="#ctx0" brushRef="#br0" timeOffset="273293.8328">15689 13520 160,'0'0'152,"0"0"-6,0 0-16,0-8 2,0 8-11,0-6-3,0 6-13,0 0 8,2-7-7,-2 7 0,0 0-10,-5-10-3,5 10-12,-3-6-3,3 6-4,0-4-8,0 4-9,-6-4-9,6 4-1,-8-6-5,8 6-1,-11-4-7,11 4 0,-13-3-3,5 2 1,8 1-6,-17 0 0,-1 0-6,7 1-1,-8 0-2,3 1-5,-3 5 5,-1-4-5,-7 4 1,3 2 1,-1 2-1,0-1-2,4 0-3,-1 2-1,5 0 1,-4 6-4,4-2 4,3-2-2,-1 6-4,-2-2 2,9 3 0,0-3-3,7-3 4,-3 8-2,8-5-6,-1-1 6,6 2 0,1 8-2,4-5 0,2-5-1,1 1 3,4-1-2,-2 2 1,-5-8 1,6 3-4,4 3 2,1-3 2,2 0-3,-5-1-3,-3-1-1,-3-1 5,-2 1-2,1-2 1,-4-1-3,0 3 1,-5 0 5,-1-3-3,-4 5 2,4-3-5,-6 4 3,-3-3-2,3 1-2,-6 7 4,-5-2 2,-4 0 1,-5 1-1,7-5 1,-6 0-2,4-4 1,-3 1 3,5-1 3,-4-5-2,4 4 6,3-7 0,-2 0 1,-1-2 1,5-2 2,-2-2-3,0-3-3,-2 2 5,0-7-5,5 6-3,-1-7-2,-2 0 6,1-2-3,6-4-1,2 2 2,0-2-2,2-1-1,5-3 0,1-3-3,2 1 2,2-3 1,1-6-3,2 5-1,2 7 1,0-7-1,-1 6-1,3-2-2,1 1 4,-1 3-2,15-6-2,1 2 0,2-1 0,1 4 1,0-1 0,-7 15-3,-2-9 3,-1 7 0,-2-3-1,-3 3 4,-7 0 3,6 0 5,-7 3 4,-5 1 6,0 1 6,-2-4-2,1 3-1,-7-1-3,0-2-3,-7 1-1,1-4-6,-8-3-6,3 3-8,-13-1-14,2-3-16,-8 1-20,0 2-28,-8-11-31,13 15-42,1-10-57,3 3-169,7 2-412,6 2 183</inkml:trace>
        </inkml:traceGroup>
        <inkml:traceGroup>
          <inkml:annotationXML>
            <emma:emma xmlns:emma="http://www.w3.org/2003/04/emma" version="1.0">
              <emma:interpretation id="{3BEE088F-012F-4FB5-BA22-1299E090BCA3}" emma:medium="tactile" emma:mode="ink">
                <msink:context xmlns:msink="http://schemas.microsoft.com/ink/2010/main" type="inkWord" rotatedBoundingBox="22360,14644 22456,15623 21916,15676 21821,14697"/>
              </emma:interpretation>
              <emma:one-of disjunction-type="recognition" id="oneOf27">
                <emma:interpretation id="interp133" emma:lang="en-IN" emma:confidence="0">
                  <emma:literal>S</emma:literal>
                </emma:interpretation>
                <emma:interpretation id="interp134" emma:lang="en-IN" emma:confidence="0">
                  <emma:literal>s</emma:literal>
                </emma:interpretation>
                <emma:interpretation id="interp135" emma:lang="en-IN" emma:confidence="0">
                  <emma:literal>5</emma:literal>
                </emma:interpretation>
                <emma:interpretation id="interp136" emma:lang="en-IN" emma:confidence="0">
                  <emma:literal>G</emma:literal>
                </emma:interpretation>
                <emma:interpretation id="interp137" emma:lang="en-IN" emma:confidence="0">
                  <emma:literal>$</emma:literal>
                </emma:interpretation>
              </emma:one-of>
            </emma:emma>
          </inkml:annotationXML>
          <inkml:trace contextRef="#ctx0" brushRef="#br0" timeOffset="273948.2622">16825 13551 28,'5'-8'184,"-3"0"-8,-4 0-8,-3 0-4,4-1-4,-1 0-17,-4 2-6,1-4-4,-3 3-8,2-2-9,-2 1-12,-4 2-13,0 0 3,1 1-6,-3-2-4,0 2-13,1 5-4,-1-4-5,-5 4-8,2-4-3,-1 10-9,-1-3-2,4 4-8,-4 0-2,-4 8-3,1-1-4,2 4-1,1-1 0,5 5-1,-1 1-4,1 3-2,2-6 0,5 7-3,2-1-2,2-1 0,2 1-1,2 1 0,2-4-2,7 0 1,-2 0-2,6 4-1,5-6-1,3 1-1,11 1 4,-7 1-2,8 2 0,6-3-3,-2 0 0,0 1 1,-3 2-3,2-7 3,-10-1-2,-3 4 1,3-3-7,-5 1 1,-3 0 7,-5 0-4,2 6 3,-8-7-2,1 0 2,-5 0-2,-6 2 4,2-2-3,-5-2 4,-4 1-1,-4 1 1,-3 1 3,-6-2 2,-9-3 4,7 0 0,-8-2 4,2-2 3,-3-3-3,5-3 2,-4-4-1,4-3-3,-1-2 2,4-2-6,-4 0 2,3-7-15,3 2-18,-3-3-28,5 0-33,7 4-32,0-4-55,6 2-64,-5 3-149,11-2-412,-4 5 182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0:02.27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C9F2FB-F278-439E-A4B9-D0164AB30645}" emma:medium="tactile" emma:mode="ink">
          <msink:context xmlns:msink="http://schemas.microsoft.com/ink/2010/main" type="inkDrawing" rotatedBoundingBox="8318,10593 20007,10953 20002,11095 8313,10734" semanticType="underline" shapeName="Other">
            <msink:sourceLink direction="with" ref="{0DCA455E-E1E5-48D3-BE2F-17E1E50A2112}"/>
          </msink:context>
        </emma:interpretation>
      </emma:emma>
    </inkml:annotationXML>
    <inkml:trace contextRef="#ctx0" brushRef="#br0">-7 3 42,'-6'-5'88,"6"5"2,-5-2-3,5 2-2,0 0-7,0 0-3,-4-5-3,4 5-4,0 0-7,0 0-6,0 0-6,0 0-3,0 0-10,-7-2-4,7 2-2,0 0-4,0 0 4,0 0-12,0 0-2,0 0 6,0 0-5,0 0-2,0 0-2,0 0 0,0 0-1,0 0 0,0 0-2,0 0-1,0 0-6,0 0 6,0 0-3,0 0 8,24 8-6,-24-8 0,0 0-5,17 0 5,-12 1 2,-5-1-4,14 3-5,-4-3 6,1 6-4,2-6 0,-1 0 1,4 1 9,-3-1-6,4 3-4,-1 0 1,1 0-3,-1-3 8,3 1-1,0-1 0,-2 0 2,1 3 0,-4-3 1,3 0 4,1 0-1,-4 1-2,2-1 4,-4-1-4,-2 2-4,3-1 0,-1 2 0,-2-4 0,-2 4 2,-8-2-5,12 0 3,-5 1-4,-7-1 3,14 4-4,-14-4 2,0 0-6,16 0 6,-10 4-2,-6-4 0,19 0 5,-11-4 2,1 8 3,9-8 0,1 4 2,-2 4-1,4-8-1,4 8-3,5-8 4,-2 4-3,-2 0-1,-6 4 0,13-8 2,2 0 1,-3 4-7,1-3 2,-3 3-2,8 0 0,-10-1 2,7-2-3,-3 6 1,-1-2 3,1-1-2,1 0-4,2 0 3,-2 3 0,11-3 0,1 8 2,0-16-4,0 7-1,-3 6 2,6 0 1,-4-5 1,3 2-4,1-1 5,-1-1 0,1 4 1,-1-5 3,-3 1-4,4 0 3,-1 1-2,-4 2 0,-1-3-1,3-1 0,-4 2 3,1 2-2,-8-3-3,0 1 3,9-2-1,0 8-2,-12-6-1,-2-1 5,9 0-2,-7 4-5,3-3 2,-4 0 3,1 4-5,-1-4 4,3-1-6,-4 2 2,2-2 0,1 0 1,-2 7 1,0-6-3,-1 2 0,4-2 1,0 1 0,-3 0-1,3 1 2,-4-3 2,2 4-4,-2-4 5,1 0-4,-2 2-1,1 4 0,1-6 1,-4 3 0,3 1-1,-2-3 0,-2 4 0,4-1 3,1-4-3,-11 1 0,9 1-2,-4 0 2,1-2-6,-1 5 4,1-5 1,3 5 0,-1-5 0,2 2 1,-1 0 0,-1 2 2,1 0-1,4-2-4,-3 2 1,-1-3 2,0 3-3,2-3 3,-1 3 0,-1-2-2,-1 2 4,3-3-3,2 4 0,-2-5 0,3 4 0,-4-3 0,5 2 1,6-2-2,4 2 1,-1 1-2,-1-4-1,1-4 4,0 6-5,-10 0 8,10-2-5,2 0-2,-2 0 0,0 4 2,1-3 8,-4-1-6,2 0-2,-7 2 3,8-1-3,4-2 1,-1 5-3,0-4 4,0 0 1,3 1-4,-5 3 1,3-4 0,2 2-2,-3-1 3,0 2 0,-2-6 0,0 6 1,-1-3-5,3 3-3,1-3 1,-4 1 2,1 4 2,-1-3-3,0 2 2,2-3 1,-5 1-5,9 2 6,-6-3 1,-1-1-3,6 3 2,-3-3-2,1 1 4,0-1 2,-3 2-6,3-2 1,3 0 2,0 0-2,-2 0 1,4 0 1,-1-2 1,-1 2-3,-1 2 2,-4-1 0,2-1 1,-4 4-3,1-4 1,-2 0 1,-9-4-4,15 8 2,-17-4 8,5 0-9,-2 2 4,8 3-2,-6-4 0,6 3 5,2-2-6,-4 2 2,5-1-3,-9-3 1,8 4 0,1-3 3,-1 1-3,1-1-2,5 2 1,-5-3 3,4 3-1,1-3 2,0 0-1,0 0 3,3 2-3,2-2-1,-5 0 1,0 3-6,0-3 5,4-3 2,-4 3-4,3 7 6,2-7-2,-2 1 1,-3 1-1,5-1-1,-3-1-1,-1 0-1,-1 3-5,7 0 8,-6-2-2,-1-1 2,10 3 1,-9 2 0,5-5-2,2 2 3,3-1-2,18-1-1,-18 4 5,2-2-6,15-2 0,-19 0 3,20 1-1,-20 4-2,2-5 6,19 0-1,-22 0-4,7 2 1,-3-2 3,1 4-2,-2-4-2,-2 3 2,1 1 1,-2-3 0,1 5-2,-2-6 2,4 1-3,0 3 3,1-4 9,1 1-3,-4-1-5,2-1 4,21-4-1,-24 5-1,24-4-1,-23 2 1,21-2 6,-20 3-4,4-6 0,14 7-5,-20-2 7,0 2-2,-2-1 2,5-3-1,-4 2 1,-6-3-1,2 2-1,2-1 1,-5 0 0,0 3-1,-1-2-5,-1 0 2,-4 2-2,-2-1-1,-10 1 3,1 2-3,-4-2 0,-4 1 2,-3-4 1,-1 4 0,-4 0-4,-8 0 3,6 0-1,-14 0-1,16 0-1,-11-3-2,-5 3-11,0 0-13,11 3-20,-11-3-44,0 0-41,0 0-56,0 0-143,0 0-356,-46 4 158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0:03.7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CC61AD-6593-418C-BCDB-625C9FBF8674}" emma:medium="tactile" emma:mode="ink">
          <msink:context xmlns:msink="http://schemas.microsoft.com/ink/2010/main" type="inkDrawing" rotatedBoundingBox="8118,10770 12554,10718 12555,10770 8119,10822" semanticType="underline" shapeName="Other">
            <msink:sourceLink direction="with" ref="{34690598-84BF-4668-82E3-EE0D4B4676E3}"/>
            <msink:sourceLink direction="with" ref="{EA4058D0-1E56-4038-B1F6-9E7FD6661F6A}"/>
          </msink:context>
        </emma:interpretation>
      </emma:emma>
    </inkml:annotationXML>
    <inkml:trace contextRef="#ctx0" brushRef="#br0">0 62 29,'5'-3'86,"-5"3"-1,0 0-12,11-4-9,-11 4-2,14-2-2,-6 2-5,3-1-13,-3-2 7,3 3-3,6 0-5,-4-1-7,-4-2-3,10 3 8,-5 0-8,1 0 4,-1 0-14,2 0-2,-2 0 5,-5 0-7,12 0-3,-4 3 3,1-2 7,-1 2-14,0-2 0,2-1-4,2 2 1,0 0 1,-1 0-3,-1-1 4,11 1-1,-1 0-2,-1 1-1,0-3-1,2 0 3,4 2-4,-4 0 7,3-1-3,-2-1-1,15 0 4,-11 0-5,5 0 2,4-1 3,-1 1 9,-4-2-7,7 2-3,-3 0-2,4-2-1,-4-1 4,9 3 2,-6-5 3,-2 3 0,5-2 1,-2 0-1,2 0-1,-5 2-2,4 0 8,-5-1-6,-12 3 3,2 0-9,-3-2 2,-1-5 2,-2 7-3,-2 0 1,-9 0-2,3 0-2,0 0 3,-5 5-4,-5-5-2,6 1-1,-1-1 4,-3 0 2,3 0-2,-4 0-3,4 1 1,0-1-2,-4 2 0,5-2 3,6 0-4,-1 3-1,-1-3 2,8 0-2,-1 0 6,5 0 2,-1 1-11,7-1-10,-6-1-4,18-2-13,-9 0 1,9-3-11,-2 4-5,-4-2 4,4 1-3,-3 1-1,2 0 11,-1-3-6,-3-2 9,1 7-4,0 0 2,2-2 9,-5 2 1,-5 0 2,-4 2 3,4-4-1,0 1 7,-4 2-2,3-1 0,-4 2 3,-2-2 1,4 0 7,-7 0-1,3-2-2,-4 2 1,1-1 5,2 2-3,0 1 11,-3-2-13,9 4-1,-5-4 7,3-4 1,2 8-2,13-1-2,-7 2 5,2-5-4,5 6 2,0-5 1,1-2 5,-4 2-6,0-1 2,1 0-6,-3 0 5,2 0-2,-2 4 10,-11-8-13,16 4 5,-5 0 0,-10 4 1,15-4-8,-11 0-6,4 0-9,4 0-8,-2 2-11,0 3-20,2-10-9,0 10-36,2-5-112,-2-5 50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0:04.7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AE26E0-23F8-41F9-B514-E5DC6CA8B05C}" emma:medium="tactile" emma:mode="ink">
          <msink:context xmlns:msink="http://schemas.microsoft.com/ink/2010/main" type="inkDrawing" rotatedBoundingBox="13828,10696 20220,10858 20219,10901 13826,10740" semanticType="underline" shapeName="Other">
            <msink:sourceLink direction="with" ref="{EA4058D0-1E56-4038-B1F6-9E7FD6661F6A}"/>
            <msink:sourceLink direction="with" ref="{FEE6E869-3D34-402B-BA9D-4A0EF39F29B9}"/>
          </msink:context>
        </emma:interpretation>
      </emma:emma>
    </inkml:annotationXML>
    <inkml:trace contextRef="#ctx0" brushRef="#br0">0-3 9,'32'2'68,"-1"-4"-16,1 2-4,6 2-3,2-5-3,5 4-6,-4-1-3,2 0-3,0 0 3,-1-1-5,3 2-1,-3-2-1,1 1 2,0 3-4,3-3-1,1 0-5,-4 0-1,-4 0 1,-4 0-4,8 0-5,1 0 2,-11 4 0,11-4 5,-1 3-8,0-2 0,2 2-1,3-3-4,-4 0 2,10 1-2,-4-1 2,-1 2 4,5 0-3,-2-4-3,0 2 0,2 0-6,0 0 6,-3 0-3,-1 0 4,5 2-1,-6 0 7,0-2-7,0 0-2,-3 1 6,-3-1-9,-8 4 2,4-4 6,-4 0-6,0 2-1,6 4 2,1-3-1,-8 0 3,-3-2 4,7-1-5,-8 0-1,3 1 3,10 1-3,-11-2 8,2 3-7,1-2 2,-3-1 0,-1 0-2,1 3-1,0-3 0,-1 1-4,2-2 4,-1-2 3,0 6-2,1-3 4,-3 1-7,5-2 5,-2 1 0,0 0-4,-1 0 5,-1 1 1,4-1 2,-10 2-4,7-4 4,-2 6-1,-2-4-1,2-2 1,-3 4 4,2 0-5,-2-2 1,1 1 3,5-1-2,-1 2-2,-1 0-5,4-4 0,5 2 2,6 0 2,-2 2-3,2 1 7,3-6-6,1 6-2,-1-3-2,3-3 0,-3 3 5,7-2-6,-6 2 5,-2 2-1,-1-4-4,-1 4 0,3 1 1,-8-1 1,-8-2 3,10 2 1,-10-1-1,7 5 4,-7-3-7,0-3-3,6 4 7,-4-1-5,8-1-1,-10-1 7,11-1-8,1 2 6,-6 0 1,-6 1-9,12-3 5,-3 0 9,-7 0-8,-2 3-4,0-3 4,7 1 1,4-1-3,-14 3-3,3-3 6,1 2 0,-1-2-2,-3 1 3,0-1 0,-5 4-3,2-2 0,0-1-6,-7-1 9,1 4-2,4-4-4,-4 2-1,1-2 6,-5-2 7,4 4-2,-1 0 4,4 2 2,-2-4 2,7 1 4,-9 1-5,9-2 6,-9 0-8,7 0 0,0 1-1,0-2 5,-8 2-5,1-1 1,4 3-5,-5-3-3,1 0 8,3 0-4,-3 1-2,1-1-3,6 0 6,-7 0-5,7 0 4,-6 3 3,7 0 1,-7-3-4,9 1 0,-2-1 6,-1 3-4,4-3-2,-2 2 0,6-2-2,-7 1 5,4-1-8,-4 0 5,1 1 1,-6-1-1,-4 5-1,2-6-2,-5 1-2,-4 0 7,1 0 0,-2 1 3,-5-1 10,-6 0-9,15 0 1,-15 0-2,9 0-1,-9 0 2,11-1-6,-11 1 0,0 0 0,0 0-5,0 0-3,0 0-14,0 0-18,0 0-20,0 0-28,0 0-37,0 0-85,0 0-217,-32-5 97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1:27.5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E3F5F50-D134-4772-9972-27A3D81C3731}" emma:medium="tactile" emma:mode="ink">
          <msink:context xmlns:msink="http://schemas.microsoft.com/ink/2010/main" type="inkDrawing" rotatedBoundingBox="3634,12748 9280,12406 9285,12481 3639,12823" semanticType="underline" shapeName="Other">
            <msink:sourceLink direction="with" ref="{9C0E4D06-31B7-4BB9-8B6E-DA12FF82FFCD}"/>
          </msink:context>
        </emma:interpretation>
      </emma:emma>
    </inkml:annotationXML>
    <inkml:trace contextRef="#ctx0" brushRef="#br0">0 332 45,'0'0'58,"11"0"-4,-11 0-4,0 0-8,11 0 3,-11 0-7,14 0-4,-14 0-3,17-2 2,-9 2-5,0-1 3,5-3 2,-5 3-9,1 0 3,4 1-6,-4-5 1,4 5-5,0-1-4,-1 1 2,3 0 2,-1-1 2,0 1-1,2-2-4,3 2-6,-3 2 9,9-2-4,-6-2-1,8 2-1,-7 2 8,2-2-6,1 1 0,3-2-3,1 1-2,2 0 5,-1-2-2,1-1 12,4 3-8,-2 0 7,4 0-2,0-1-2,6-3 0,5 1 3,-2-1-5,5 0 4,-2-1-6,2 0-2,-1 0 4,4 2-8,0-1 13,2-3-5,1 0-9,5 0 6,-4 0 1,4 2-4,19-6 8,-2 4-4,1 5-9,-20-6 13,4 6-4,-1-4 1,3 1 4,-4 2-1,17-5 0,-17 7 1,2-2-2,-5-1-5,1 2 9,2 1-7,-3-5 3,-3 1 10,1 2-5,0-1-3,1-1 0,-1 2-2,5-3 4,0 1 3,19-2-3,-17 3 5,20-3 1,-5-1-8,4 2 3,-19 0 0,18-1-6,-18 4 1,20-3 3,-4 1-3,-20 0-2,2 4 0,-3-4 1,1 4-3,-1-2-5,-3 0 8,1 3-7,-6-2-2,0 2-2,0-2 9,-3 2-11,2 2 2,-4-2 5,6-2-2,-5 2 0,-3-1 2,4 1 4,0 0-4,-2-3 1,1 3-6,2-4 11,7 4-4,-5 0 3,0-3-2,3 0-1,2 2 0,1-1 2,2-3 1,-8 5-6,4-4 6,0-3-1,-4 6 3,-5-1 0,-1 0 0,1 0 3,0-1-4,-12 1 4,-1-1-3,-2 3 2,-4-2-2,3 2 1,-7 0-4,0-2-4,-1 2 5,-1 0-6,-3 0 3,3-3 4,-3 3-8,-4 3 1,9-3-1,-10 0-2,-2 2-1,-1-2-3,-8 0-1,15 0-9,-9 2-21,-6-2-18,6 5-42,-6-5-54,0 0-208,-27 7-380,10-4 170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1:37.6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1ACF8B-90B4-49C5-99A1-92228589F0F5}" emma:medium="tactile" emma:mode="ink">
          <msink:context xmlns:msink="http://schemas.microsoft.com/ink/2010/main" type="writingRegion" rotatedBoundingBox="8787,15216 14758,12856 15400,14480 9429,16840"/>
        </emma:interpretation>
      </emma:emma>
    </inkml:annotationXML>
    <inkml:traceGroup>
      <inkml:annotationXML>
        <emma:emma xmlns:emma="http://www.w3.org/2003/04/emma" version="1.0">
          <emma:interpretation id="{FD2557CA-FD07-429D-9E67-28076D8C4703}" emma:medium="tactile" emma:mode="ink">
            <msink:context xmlns:msink="http://schemas.microsoft.com/ink/2010/main" type="paragraph" rotatedBoundingBox="8787,15216 14758,12856 15400,14480 9429,16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9A60C8-BA28-463E-9D27-035F8E1E162B}" emma:medium="tactile" emma:mode="ink">
              <msink:context xmlns:msink="http://schemas.microsoft.com/ink/2010/main" type="line" rotatedBoundingBox="8787,15216 14758,12856 15400,14480 9429,16840"/>
            </emma:interpretation>
          </emma:emma>
        </inkml:annotationXML>
        <inkml:traceGroup>
          <inkml:annotationXML>
            <emma:emma xmlns:emma="http://www.w3.org/2003/04/emma" version="1.0">
              <emma:interpretation id="{23A504AD-A5A2-4A15-9FF1-DDCCA49231B7}" emma:medium="tactile" emma:mode="ink">
                <msink:context xmlns:msink="http://schemas.microsoft.com/ink/2010/main" type="inkWord" rotatedBoundingBox="8787,15216 14758,12856 15400,14480 9429,16840"/>
              </emma:interpretation>
              <emma:one-of disjunction-type="recognition" id="oneOf0">
                <emma:interpretation id="interp0" emma:lang="en-IN" emma:confidence="0">
                  <emma:literal>Tern</emma:literal>
                </emma:interpretation>
                <emma:interpretation id="interp1" emma:lang="en-IN" emma:confidence="0">
                  <emma:literal>Terr</emma:literal>
                </emma:interpretation>
                <emma:interpretation id="interp2" emma:lang="en-IN" emma:confidence="0">
                  <emma:literal>titre</emma:literal>
                </emma:interpretation>
                <emma:interpretation id="interp3" emma:lang="en-IN" emma:confidence="0">
                  <emma:literal>Titre</emma:literal>
                </emma:interpretation>
                <emma:interpretation id="interp4" emma:lang="en-IN" emma:confidence="0">
                  <emma:literal>Tier</emma:literal>
                </emma:interpretation>
              </emma:one-of>
            </emma:emma>
          </inkml:annotationXML>
          <inkml:trace contextRef="#ctx0" brushRef="#br0">47 67 75,'-11'0'141,"3"3"-8,0-2-3,8-1-5,-11 4-13,11-4-6,-9 3-2,9-3 11,0 0 5,1 6 3,-1-6-1,18 2 1,-2 2 0,4-4 1,9 3-7,12-3-5,8 3 0,1-2-7,9 2 4,23-6-11,0 6-8,5-3-4,-2-4-5,10 1-6,-3-4-5,6 7-6,1-3-2,-4-3-1,0-1-8,-2 3-6,-1-3-1,4-1-4,-10 1-6,-1-4-4,-1 5 1,-22-1-4,-4-1-3,-4 1-4,-5 6-4,-18 1-1,1-4 2,-15 5-5,1-1-4,-9 0-5,-2 3-13,-7-3-9,0 4-29,0-4-31,-16 12-40,3-6-42,-1-1-45,-4 1-54,-7 2-173,1-2-466,1 0 207</inkml:trace>
          <inkml:trace contextRef="#ctx0" brushRef="#br0" timeOffset="770.5488">1054 485 70,'0'11'174,"-2"-4"-10,2 1 0,-4 3-2,1 4 1,-4 3-6,-4 7-9,2-2-7,-2 1-11,-4 2-7,4 2-5,-1-3-9,-3 1-6,3 4-5,-2-4-1,-1 1-16,3-2-7,-1-2-8,-1-1-4,3 1-8,-2-3-2,1-1-3,-1-5-7,5 2-4,0-1-4,-1-1-4,2-3-5,6-4-3,-6 1-1,4 0-2,3 0 5,0-1-9,3-2-4,1-1 1,3 2-1,6-4-2,3-2-2,8 0 3,1-2-12,10 1 1,7-2-5,-1-3 0,-6 4 1,-2-3-3,-1 2 1,-2-4 2,-5 0 0,-1 3 2,-10-1 2,0 0 0,-3 3 2,-3-7 0,3 4 3,-1-1 3,-5-2-4,-1 0-1,0 1 4,-3-3 5,-1 3 1,-1-5 3,1 4 3,-2-3 7,0 3 3,-2-3-2,2 0 9,-3 4 12,4-3 6,-4 3 5,5 2-1,-2 0-3,2 5-13,-1-10-1,1 10 4,0 0-14,0 0-5,0 0-2,-10 18 0,9-6-6,-1 6-3,-3 7 3,-1 2 1,6 5-3,0-1-3,-5 6 1,2 3-1,2 1-3,1-1-1,1-9-14,-1 5-27,7 3-24,-1-10-37,2 1-43,3-2-46,3-2-44,-3 0-261,3-10-529,-1-3 235</inkml:trace>
          <inkml:trace contextRef="#ctx0" brushRef="#br0" timeOffset="1185.8427">2830 223 104,'0'0'205,"-9"-3"-1,9 3-11,0 0-4,0 0-13,-5-5-9,5 5-14,0 0-16,0 0-10,0 0-14,0 0-9,24-2-4,-5 0-7,5-6-10,6 6-5,3-2-4,16 3-7,5 0-7,-4-1-8,9-2-3,-3 1-10,5 4-12,-5-3-28,0-5-16,4 3-33,-5 1-25,-6 3-15,0 0-44,-6 0-31,-10-4-179,-5 0-373,-9 3 166</inkml:trace>
          <inkml:trace contextRef="#ctx0" brushRef="#br0" timeOffset="1458.0345">3330-221 168,'0'0'198,"-5"25"-14,10-9-14,-5 2 2,-5 1-5,10 7-5,-4-1-1,-1 5-9,2-1-11,6 12-4,1 3-11,1-3-9,-2-1-11,3 3-3,-6-3-17,-2 3-9,3-2-5,-6-2-1,0 4-12,-6-3-19,3-11-32,-2 2-31,-6-2-41,1 0-50,2-2-50,2-2-51,0-7-135,1-5-379,5-3 168</inkml:trace>
          <inkml:trace contextRef="#ctx0" brushRef="#br0" timeOffset="2001.4636">4521-1013 81,'-6'12'141,"1"-5"-6,2 10-5,2-4-4,-4 5-1,5 4-12,0-3 6,0 7-10,6 2 3,1 2 2,4-2-5,-7 1 0,14 14 5,-2-5-9,3-1-6,-4-1-3,7 2-6,-1-4-6,4-2-5,-14-5-9,4 1-5,-1-3 0,0 1-3,0-6-5,-4-3-6,-4-4-6,-1-2-4,4-1-1,-7-2 4,1-1 25,0-1 11,0-4 8,-3-2 3,0 0-1,0 0-11,0 0-5,5-28-11,-2 11-2,-3-9-4,3-4-6,1-9-6,2-6-7,-5-6-2,9 2-3,1-21 0,-1 18-18,8-19-21,-5 20-9,1-1-11,-6 2-19,3 10-12,-1 0-12,-5 16-36,-2 8-45,-3 1-52,3 5-51,-2 4-215,-1 0-506,0 6 223</inkml:trace>
          <inkml:trace contextRef="#ctx0" brushRef="#br0" timeOffset="2538.5101">5362-1522 68,'0'0'162,"8"-5"-13,-8 5-6,5-7-7,-5 7-18,0-5-14,0 5-11,0 0-8,8-2-5,-8 2-7,0 0-12,17 6-4,-7-3 4,-2 2-10,-2 3-3,8 3 0,-9-2-2,4 8 1,-5 2-4,-3 5 10,-1 0 8,-5 4 1,-4-1-1,-2 10-3,-7-1-5,1-2 0,0-8-7,-2-4-3,-2 0-2,4 4 1,3-4-4,4-7 0,2 0-6,2 0 1,1-4-2,5-1-2,0-2 1,6 0 3,5-4 8,5 0-2,2-5 5,12-1-4,12 0-3,4-12-3,2 5 0,5-5-4,25 0 2,-21 0-7,20-5-3,4 1 1,-4 5-2,4-1-12,-7 0-3,-17 3 0,1 4-2,-7 0-19,-7 1-27,-12 6-26,-7-1-32,-6-1-34,0 2-23,-14 0-43,-5 0-174,0 0-405,3 3 180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1-02-17T05:52:10.1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1" timeString="2021-02-17T05:52:14.204"/>
    </inkml:context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EFCB8E-7BF3-4511-B497-7B9503E171D2}" emma:medium="tactile" emma:mode="ink">
          <msink:context xmlns:msink="http://schemas.microsoft.com/ink/2010/main" type="writingRegion" rotatedBoundingBox="3936,1303 28412,1211 28457,13229 3981,13321"/>
        </emma:interpretation>
      </emma:emma>
    </inkml:annotationXML>
    <inkml:traceGroup>
      <inkml:annotationXML>
        <emma:emma xmlns:emma="http://www.w3.org/2003/04/emma" version="1.0">
          <emma:interpretation id="{A0C76A86-2587-42B3-8EE6-F76AA126B4D4}" emma:medium="tactile" emma:mode="ink">
            <msink:context xmlns:msink="http://schemas.microsoft.com/ink/2010/main" type="paragraph" rotatedBoundingBox="3936,1303 21803,1236 21812,3735 3945,3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D6B73E-A5B3-48F9-85C2-320DD74DEDC1}" emma:medium="tactile" emma:mode="ink">
              <msink:context xmlns:msink="http://schemas.microsoft.com/ink/2010/main" type="inkBullet" rotatedBoundingBox="3942,2804 3956,2804 3957,2819 3942,2820"/>
            </emma:interpretation>
            <emma:one-of disjunction-type="recognition" id="oneOf0">
              <emma:interpretation id="interp0" emma:lang="en-IN" emma:confidence="0">
                <emma:literal>.</emma:literal>
              </emma:interpretation>
              <emma:interpretation id="interp1" emma:lang="en-IN" emma:confidence="0">
                <emma:literal>`</emma:literal>
              </emma:interpretation>
              <emma:interpretation id="interp2" emma:lang="en-IN" emma:confidence="0">
                <emma:literal>'</emma:literal>
              </emma:interpretation>
              <emma:interpretation id="interp3" emma:lang="en-IN" emma:confidence="0">
                <emma:literal>l</emma:literal>
              </emma:interpretation>
              <emma:interpretation id="interp4" emma:lang="en-IN" emma:confidence="0">
                <emma:literal>,</emma:literal>
              </emma:interpretation>
            </emma:one-of>
          </emma:emma>
        </inkml:annotationXML>
        <inkml:trace contextRef="#ctx0" brushRef="#br0">0 0</inkml:trace>
      </inkml:traceGroup>
      <inkml:traceGroup>
        <inkml:annotationXML>
          <emma:emma xmlns:emma="http://www.w3.org/2003/04/emma" version="1.0">
            <emma:interpretation id="{74C1614D-4E08-455C-B586-3969E567FDCE}" emma:medium="tactile" emma:mode="ink">
              <msink:context xmlns:msink="http://schemas.microsoft.com/ink/2010/main" type="line" rotatedBoundingBox="5796,1296 21803,1236 21812,3735 5805,3795"/>
            </emma:interpretation>
          </emma:emma>
        </inkml:annotationXML>
        <inkml:traceGroup>
          <inkml:annotationXML>
            <emma:emma xmlns:emma="http://www.w3.org/2003/04/emma" version="1.0">
              <emma:interpretation id="{B16664F1-7AD7-4F4C-A8ED-8586C9C53047}" emma:medium="tactile" emma:mode="ink">
                <msink:context xmlns:msink="http://schemas.microsoft.com/ink/2010/main" type="inkWord" rotatedBoundingBox="5796,1296 11741,1273 11750,3770 5805,3792"/>
              </emma:interpretation>
              <emma:one-of disjunction-type="recognition" id="oneOf1">
                <emma:interpretation id="interp5" emma:lang="en-IN" emma:confidence="0">
                  <emma:literal>(17.7739</emma:literal>
                </emma:interpretation>
                <emma:interpretation id="interp6" emma:lang="en-IN" emma:confidence="0">
                  <emma:literal>(17,77)9</emma:literal>
                </emma:interpretation>
                <emma:interpretation id="interp7" emma:lang="en-IN" emma:confidence="0">
                  <emma:literal>(17.7709</emma:literal>
                </emma:interpretation>
                <emma:interpretation id="interp8" emma:lang="en-IN" emma:confidence="0">
                  <emma:literal>(17.7209</emma:literal>
                </emma:interpretation>
                <emma:interpretation id="interp9" emma:lang="en-IN" emma:confidence="0">
                  <emma:literal>(17.77)9</emma:literal>
                </emma:interpretation>
              </emma:one-of>
            </emma:emma>
          </inkml:annotationXML>
          <inkml:trace contextRef="#ctx1" brushRef="#br0">2217-792 70,'-22'19'176,"-16"7"11,0 12-11,3 5 10,-9 21-4,6 8-5,-1 6-2,10 1-7,2 2 1,5 4-14,5 0 6,9 0-12,8 0-17,5-3-13,9 0-9,0-5-9,13-6-12,1 1-6,15-11-24,-3 2-28,9-1-41,4-10-30,9-4-55,1-7-50,8-10-74,10-10-172,7-8-425,4-14 188</inkml:trace>
          <inkml:trace contextRef="#ctx1" brushRef="#br0" timeOffset="-2300.2532">2623-700 104,'0'0'139,"0"0"2,0 0-9,-27 5 2,27-5-5,0 0-3,0 0-6,0 0-9,0 0-11,0 0 0,0 0 3,0 0 0,-12-7-1,12 7-1,0 0 4,0 0-3,0 0-6,0 0-9,0 0-12,0 0-7,0 0-9,0 0-4,0 0-12,0 0-3,-3 19-7,3-8 7,-5 14 4,3 6 4,-2 13 3,2 3 3,-4 2-1,4 0-7,-3 3 1,-1-1-2,4-4-5,1 0 1,-2-1-6,1-1-5,0 1 2,2-6-4,-4-1-3,4 0 0,0-8-10,4-4-13,-8-3-24,2-1-46,2-2-42,0-2-61,0-3-54,0-2-211,-5 0-472,2-7 209</inkml:trace>
          <inkml:trace contextRef="#ctx1" brushRef="#br0" timeOffset="-1860.1986">3229-359 21,'0'0'145,"0"0"1,0 0-19,0 0 5,0 0-5,28 11-8,-11-11-3,4-1-10,4 1-8,5 0-11,0-2-4,5 2-8,0-3-10,7 3-3,3-4-5,-14 4-6,1 3-10,-7 1-2,-3-2-2,5-1-3,-9 4-7,-1-2-1,0 1-3,-7-1-7,-4-2 0,1 7 12,-7 1 22,0 3 8,-5 2 11,-5 12 12,-9 0 4,-8 12 10,-1-2 3,-7 7-6,-3-1-5,4 0-3,-6 0 17,8 1-11,1 0-11,-1-1-7,4-2-6,-1 1-9,6 0-24,2-1-35,10-2-35,3-12-52,2 3-37,6-2-43,6-6-68,2-3-187,3-6-459,5-3 203</inkml:trace>
          <inkml:trace contextRef="#ctx1" brushRef="#br0" timeOffset="-1608.0195">4158 175 48,'0'0'324,"0"0"-29,-14-1-26,14 1-27,0 0-27,0 0-20,0 0-16,0 0-19,4-19-19,-2 13-19,0 1-44,2-2-42,-2 0-64,-1-4-75,10-1-74,-3-3-156,0-1-361,-1-1 160</inkml:trace>
          <inkml:trace contextRef="#ctx1" brushRef="#br0" timeOffset="-1279.2029">4722-359 71,'0'0'164,"0"0"-17,0 0-14,8-7 6,-8 7 1,20 0-8,-2 0-10,-1 1-5,9-2-4,2-2-9,-1 4-9,3-5-4,-2 4 0,6-8-5,-6 8-7,4 0-4,1-5-3,-6 5-7,-7 3-7,-4-3-1,3 2-9,-3 3-2,-4-5-8,-2 6-1,3 2 3,-6 5 10,-2 2 15,-3 8 11,-7 3-10,-3 4 3,-1 6-9,-9 3-2,4 1-4,-3-1-6,-1 0-9,2 0 0,-1 1-2,1 1-1,0-2-17,-1-2-24,3-2-28,4-5-34,4-4-26,1-1-43,2-2-38,3-4-37,0-1-183,6-8-425,-1 0 189</inkml:trace>
          <inkml:trace contextRef="#ctx1" brushRef="#br0" timeOffset="-943.9084">5639-223 175,'0'0'162,"0"0"-10,0 0-19,0 0-15,0 0-8,19 5-11,0-3-16,1-2-4,10-2-8,2-1-6,12 1-1,0-5-9,1 0-5,-12 4-5,8-8-3,-10 8 9,-2 1 2,-4-1-1,-6 3-2,-6-3-8,1 3 1,-5 3-2,-4 2 6,-2 0 17,-4 5 8,-2 6 4,-4 0 6,-4 10 3,-1 2 4,-3 11 5,-4-2-8,-1 4-3,1 1-6,-5 4-5,7-6-8,-1 9-4,4-4-5,2-5-6,4 0-3,3 5-4,2-4-9,3-8-22,0-3-21,3-4-39,3-4-42,4 0-32,-1-7-61,5-6-49,1-2-173,-1-4-439,3-10 195</inkml:trace>
          <inkml:trace contextRef="#ctx1" brushRef="#br0" timeOffset="-565.3646">6497-630 115,'11'13'189,"13"6"-12,6 9-9,8 10 0,0 2 3,11 27-2,4 4-3,31 34 0,-29-26-13,20 32-17,-9 0-12,-30-33-11,2 4-9,-12 0-10,-7 2-11,-7 3-6,-10-8-3,-7-8-12,-6-16 1,-8-5-10,-5-4-4,-14-2-20,-1-6-20,-28 2-26,-5-9-28,-12-6-50,-3-7-43,-3-10-50,-13-8-184,-34-11-402,39-4 177</inkml:trace>
          <inkml:trace contextRef="#ctx1" brushRef="#br0" timeOffset="1001.2311">7652-1497 43,'0'0'129,"-3"-4"-5,3 4-18,0 0-9,-14-6-7,14 6-10,-7-5 3,7 5-21,-14 0-1,14 0 1,-12-2-2,12 2 4,-11-2-5,11 2 9,0 0-6,-10-4-2,10 4 1,0 0 2,-6-3-2,6 3-3,0 0-1,0 0-5,0 0-1,0 0-2,0 0-9,0 0-2,-10-1-2,10 1-6,0 0-4,-12-3 2,12 3-9,0 0-1,-13 0-2,13 0-2,-8-3-4,8 3-1,0 0 0,-6 6-3,6-6 1,-8 12-4,1-5 1,4 4-1,-3 3 0,0 2 1,-7 10-1,0 3 1,2-6-1,-6 18 16,0-4-2,-7 2 2,5 3-4,-2-5-1,-2 1-6,4 0 1,-5-4 2,0-1-3,8-7 1,-3 0-2,5-3 3,-2-6-6,7 0 3,1-6 1,0 3-4,0-7 1,4 4-2,2-3-3,0-3 3,2 1 1,2-1 1,4 1-1,2-3 0,5-2 0,3 2-1,3-3-1,1 1 0,5-1-1,5 0 2,-1 3-2,-1-3-2,2 0 2,-1 0 1,-1-3-3,1 2 0,-1 0 2,4-1-1,-4 1 2,-2-5 0,-3 5 1,-2-2 6,-7-5 6,0 5 13,5-2 13,-9-2 11,-1 0 10,-3 0-3,-1 0-9,-2-7-3,-1 6 0,4-4 6,-6 4-3,0-3 5,0 2 2,-6-1 8,6 1-7,-5 1-3,0-1-10,4 3 3,-2 2-12,-2-2-7,5 6-5,0 0-4,-21 9-2,12 7-2,-2 3 0,3 10 0,-5 14-4,5-1 1,-4 3 0,7 10-2,8 18-26,2 6-22,4 1-31,12 2-53,1-4-61,2 0-43,7 1-47,-5-2-148,2-12-454,-3-18 201</inkml:trace>
        </inkml:traceGroup>
        <inkml:traceGroup>
          <inkml:annotationXML>
            <emma:emma xmlns:emma="http://www.w3.org/2003/04/emma" version="1.0">
              <emma:interpretation id="{1C269018-7A7A-4C04-8288-4BA05B233E47}" emma:medium="tactile" emma:mode="ink">
                <msink:context xmlns:msink="http://schemas.microsoft.com/ink/2010/main" type="inkWord" rotatedBoundingBox="14913,1317 21803,1291 21812,3735 14922,3761"/>
              </emma:interpretation>
              <emma:one-of disjunction-type="recognition" id="oneOf2">
                <emma:interpretation id="interp10" emma:lang="en-IN" emma:confidence="0">
                  <emma:literal>(171st</emma:literal>
                </emma:interpretation>
                <emma:interpretation id="interp11" emma:lang="en-IN" emma:confidence="0">
                  <emma:literal>(17th</emma:literal>
                </emma:interpretation>
                <emma:interpretation id="interp12" emma:lang="en-IN" emma:confidence="0">
                  <emma:literal>(77577</emma:literal>
                </emma:interpretation>
                <emma:interpretation id="interp13" emma:lang="en-IN" emma:confidence="0">
                  <emma:literal>(171st"</emma:literal>
                </emma:interpretation>
                <emma:interpretation id="interp14" emma:lang="en-IN" emma:confidence="0">
                  <emma:literal>(175th</emma:literal>
                </emma:interpretation>
              </emma:one-of>
            </emma:emma>
          </inkml:annotationXML>
          <inkml:trace contextRef="#ctx1" brushRef="#br0" timeOffset="4192.7928">13832 244 123,'0'0'302,"0"0"-29,7-7-32,-7 7-32,0 0-43,5-4-54,-5 4-59,0 0-51,5-12-69,-5 6-169,3-1-256,3-7 114</inkml:trace>
          <inkml:trace contextRef="#ctx1" brushRef="#br0" timeOffset="4511.0835">14198-93 161,'11'-6'160,"7"2"-17,2 1-21,9-1-1,5 3-14,15-1-12,0-2-13,7 3 2,-1-1-15,-1 2-8,0-2-5,-2-1-8,-6 3-3,-12 0 0,-2-2 9,-13 2-6,0 0-1,-3 0 4,-5 2 5,-3-2-2,1 0-6,-9 0 22,0 11 1,0-4-1,-5 5 9,-1 3 5,-5 6-2,-3 4-3,0-1 2,1 4-2,-5 6-5,3 4-2,-4-5-4,4 4-8,8-9-4,-4 12-8,4-4-1,-1 4-3,2 1-10,4-13-16,-2 10-38,4-6-36,4-5-41,-2 3-51,3-5-29,-1-5-236,-2-4-447,-2-3 198</inkml:trace>
          <inkml:trace contextRef="#ctx1" brushRef="#br0" timeOffset="5037.7525">14325 212 38,'0'0'178,"27"2"-13,-7-2-26,9-2-2,4 2-19,9 0-14,6 0-17,1-2-6,5 0-10,2-4-18,4 0-38,18-2-2,-16-3-12,20-4-13,-3-5-15,-7-4-8,1-4-2,-21 4-3,0-1-8,-6-1-2,-6-7 5,-9 6 3,-8 3 12,-9 1 6,-2 2-2,-10-3 5,-2 8 4,-5-4-2,1 1 11,-8 4 18,0-1 16,2 2 10,-2 2 12,-1 3 20,5 2 6,2 2 2,3-2-2,-4 3-3,3 1-7,4 3-10,-8-7-6,8 7-1,0 0-9,0 0-3,0 0-1,0 0 0,-7 14-3,7-14-5,13 12 5,0-1 0,1-3 7,2 1-3,-4 3-1,6-3-1,1-3-3,0 4 1,-2-5-4,-3 0 3,-1-3-4,-2 2 7,-2 1 7,1-3 5,-4-2-1,-6 0-4,24-2-6,-13-7-5,6 7 0,1-3-9,-2 1-1,-1 0 1,3-3-5,-2 1-4,-4 4 1,-4 2-6,6-3-3,-14 3 3,15 0-5,-9 5 1,0 1 3,1 4-3,-3 1-2,-4 8 9,2 7 9,-7 4 16,-4 7-3,-6 6 2,1 0 6,2 6 4,-7-3 0,4 1-4,1 3-3,0-4 3,0 1-4,6 4-5,-5-7 0,5 0-4,2 4-6,-2-4-18,2-2-22,6-6-37,-5-6-23,5-5-38,0-6-38,-5-9-36,4 2-185,-3-4-408,-2-5 181</inkml:trace>
          <inkml:trace contextRef="#ctx1" brushRef="#br0" timeOffset="5232.1028">15305 235 224,'0'0'219,"0"0"-15,11-7-17,3 5-8,0-2-14,7 1-7,7-4-22,0 3-10,6-2-17,8 0-9,9 3-6,-2-4-9,9-2-22,1 2-30,17-12-39,-19 6-41,18-9-48,-18 4-36,2-1-170,-12-4-326,-6-1 145</inkml:trace>
          <inkml:trace contextRef="#ctx1" brushRef="#br0" timeOffset="5668.7776">16190-595 83,'0'16'168,"1"-2"8,2 5 2,8 9-4,-1 10 14,4 10-4,10 22-9,-2-3-3,3 5-2,-4 3-11,7 4-4,-1-2-16,2 1-11,-1-1-1,-4-2-21,-7 0-9,-6-3-13,-6-16-3,-2 14-10,-8 5-6,-3-32-14,-1 1-14,-5-3-21,-5-3-19,-2-13-47,-6-5-39,0-6-12,-1-2-73,-15-3-65,-6-9-149,-1-8-421,-2-6 186</inkml:trace>
          <inkml:trace contextRef="#ctx1" brushRef="#br0" timeOffset="6241.3027">16523-1456 87,'-3'-8'156,"-2"0"-11,4 5-6,-3-3 1,4-1-13,0 7-15,-1-6-11,1 6-9,-2-7-9,2 7-11,0 0 3,8-7-18,0 7-10,5 0-2,4 1-4,-3-1-9,10 3-1,1 3 0,4-1-1,-2 2-7,1 5-2,4-2-4,-2 1 0,-3 4-1,-1 4 1,-3-1-6,-1 0 0,-3 0 3,-4 3-4,-5-4-1,-7 2 6,-1 7-1,-4-1 4,-11 0 7,-2 1 5,-4-2 10,-7-1 0,-4 8 4,-4-8 4,10-4 2,-3 1-2,2-1-2,-4-3-7,4-2-3,4-1 13,4-4-4,9-4-6,-1 2-5,1-1-3,5-1 0,-4-2 0,7-3 10,0 0 3,18 5 3,12-6-2,12-6-7,20-2-2,25-5-6,11 4-1,3-6-10,43-5-19,-45 5-16,39-6-16,-46 11-12,-1-4-9,-4 4-18,-27 4-18,-8 5-29,-6-3-40,-17 6-34,-15-1-9,-8 4-119,-9 5-346,3-9 153</inkml:trace>
          <inkml:trace contextRef="#ctx1" brushRef="#br0" timeOffset="3175.6566">11304-251 157,'-23'21'202,"-6"14"2,-1 4-6,-3 3-10,5 3-1,-9 16-13,9-12-9,1 2-12,-5 13-10,9-12-13,7 17-7,3-19-14,7 8-10,6-2-9,0 12-5,9 5-11,2-17-7,2-6-29,8 2-26,2-4-25,4-4-37,6-7-40,4-7-49,4-8-51,2-4-163,1-6-383,5-8 170</inkml:trace>
          <inkml:trace contextRef="#ctx1" brushRef="#br0" timeOffset="3447.7565">12019-140 92,'0'0'138,"0"0"-9,0 0 4,0 0 5,-14 18 6,7-6-4,-1 4 2,0 5 0,-4 4-6,4 1-10,-2-1-7,3 6-1,0-1-13,1 8-10,1-10-7,-1 3-7,1 1-10,0-4-5,5 8-8,-1-6-37,-2-4-20,6-1-34,-3 1-61,6-7-38,-4-2-64,1-6-109,0 0-331,3-4 147</inkml:trace>
          <inkml:trace contextRef="#ctx1" brushRef="#br0" timeOffset="3774.0236">12411-11 162,'0'0'163,"14"-9"-18,-1 9-17,4-1-17,4 0-7,12-2-9,9-1-13,3 4-8,2-7-10,4 3-10,-2-1 3,-2 2-12,-3-2-10,-1 3-2,-13-2-3,-11 2-2,-5 2-2,2 0-11,-8-1 3,1 2 13,-4 1 26,-5 9 16,-3 0 8,-2 6 9,-9 9 11,-7 5 1,-2 8-6,-6 0-6,1-3 0,-1 2-2,1 3-13,0 0-7,1-1-6,3 1-3,5 3-8,-2-4-11,7 2-24,6-1-33,-1 3-37,6 0-45,3-18-39,3 6-54,0-6-182,5-10-404,-2-5 179</inkml:trace>
          <inkml:trace contextRef="#ctx1" brushRef="#br0" timeOffset="3958.4135">12577 370 116,'-7'-3'321,"7"3"-35,-6-3-33,6 3-27,0 0-20,0 0-21,17-9-19,1 2-16,2 7-27,12-3-30,11-2-37,4 2-27,1-3-45,-3-4-41,9 3-42,5-7-49,-3 1-167,0-4-342,-1-4 151</inkml:trace>
        </inkml:traceGroup>
      </inkml:traceGroup>
    </inkml:traceGroup>
    <inkml:traceGroup>
      <inkml:annotationXML>
        <emma:emma xmlns:emma="http://www.w3.org/2003/04/emma" version="1.0">
          <emma:interpretation id="{33F2B183-407C-4750-829C-364033451474}" emma:medium="tactile" emma:mode="ink">
            <msink:context xmlns:msink="http://schemas.microsoft.com/ink/2010/main" type="paragraph" rotatedBoundingBox="7067,3780 27333,3286 27376,5064 7110,55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6DACA5-3C11-40CB-B638-2E17E9E76D8A}" emma:medium="tactile" emma:mode="ink">
              <msink:context xmlns:msink="http://schemas.microsoft.com/ink/2010/main" type="line" rotatedBoundingBox="7067,3780 27333,3286 27376,5064 7110,5559"/>
            </emma:interpretation>
          </emma:emma>
        </inkml:annotationXML>
        <inkml:traceGroup>
          <inkml:annotationXML>
            <emma:emma xmlns:emma="http://www.w3.org/2003/04/emma" version="1.0">
              <emma:interpretation id="{BD259EBB-EBFB-4261-ABB9-EBE68F8286A0}" emma:medium="tactile" emma:mode="ink">
                <msink:context xmlns:msink="http://schemas.microsoft.com/ink/2010/main" type="inkWord" rotatedBoundingBox="7067,3780 27333,3286 27376,5064 7110,5559">
                  <msink:destinationLink direction="with" ref="{1C4DE414-C2D5-4961-817E-21FBBCEBB737}"/>
                </msink:context>
              </emma:interpretation>
              <emma:one-of disjunction-type="recognition" id="oneOf3">
                <emma:interpretation id="interp15" emma:lang="en-IN" emma:confidence="0">
                  <emma:literal>4+2-8.1.</emma:literal>
                </emma:interpretation>
                <emma:interpretation id="interp16" emma:lang="en-IN" emma:confidence="0">
                  <emma:literal>Tats-Isis.</emma:literal>
                </emma:interpretation>
                <emma:interpretation id="interp17" emma:lang="en-IN" emma:confidence="0">
                  <emma:literal>Tat-Isis.</emma:literal>
                </emma:interpretation>
                <emma:interpretation id="interp18" emma:lang="en-IN" emma:confidence="0">
                  <emma:literal>'hits-sis.</emma:literal>
                </emma:interpretation>
                <emma:interpretation id="interp19" emma:lang="en-IN" emma:confidence="0">
                  <emma:literal>Tti-sis..</emma:literal>
                </emma:interpretation>
              </emma:one-of>
            </emma:emma>
          </inkml:annotationXML>
          <inkml:trace contextRef="#ctx1" brushRef="#br0" timeOffset="8601.049">20846 577 68,'-8'-3'160,"-3"-2"-18,-5-1-4,-3-1-2,-10 4-8,-1-1-3,-3 4-12,-2 0-6,-7 0 0,-7 7-6,3 4-5,-2-3-11,1 5-3,4-1-4,1 6-4,5-1-5,7-1-6,3 4-7,8 5-1,-1-6-8,6 6-3,3-1-5,6 8-2,10-5-4,3 1-9,12 9-1,12-4-3,4 4 1,26 5 1,6 1 0,1 1-1,5 0 5,4-4 2,-1-1-2,-7 1 1,4-2-5,-28-8 0,-3-5-3,-2 8 0,-8-6-1,-17-6-3,3 1 5,-10 2 3,-6 0 11,-14 2 5,-5-3 2,-10 7 0,-12-6 0,-7-4-4,-8 4-4,-22 2-5,-8 0-1,-9-10-24,-1-1-17,1-11-34,-4 8-25,4-1-60,13-11-47,22 2-234,-5-1-447,15-2 199</inkml:trace>
          <inkml:trace contextRef="#ctx1" brushRef="#br0" timeOffset="103009.7048">20760 687 22,'0'-7'59,"0"7"0,-3-7-11,3 7 3,0 0-13,-2-3 0,2 3-6,0 0-2,-1-9 3,1 9-4,0 0-4,0 0 2,3-7-5,-3 7-2,0 0-4,0 0-1,0 0-1,0 0-2,0 0-6,0 0 3,0 0 0,0 0 1,0 0-9,5-3 7,-5 3-2,8-3-1,-8 3 0,0 0-4,12 0-3,-12 0 8,10-3-4,-10 3-3,11-5 3,-11 5 1,12 4 4,-12-4-2,18 1 4,-10-1-6,1 2 5,1-2 1,-1 1-5,2 3 0,2-2-2,-2 2 4,0-3-1,-1 3-2,-3-4 0,3 7-1,1-5-4,-5 6 8,1-4-5,-3 4 3,-4-2 0,4 1 0,-4 0 6,0 5 18,0 0-8,-4-4 5,0 5-8,-3-3 3,1 3-5,0-1 3,4 0-1,-4-2-3,-1 5 9,0-7-8,-3 6-5,2-2-2,0 1 1,-1-1 0,2-5-4,3 4 2,-3-4 4,3 5 19,-6-2-9,-1-2 3,2 4 3,-4-1-7,0-1-2,-1 3 1,0-2 0,-2 3 8,-3 1-7,-3-1-1,1 4 7,-1-2-10,-1-1 4,-1 3-6,-1-3 11,1 0-4,0 3-9,-1-5 6,6 3-1,0-6 3,0-1-10,3 2 5,-3 1-4,5-5 6,0 1-5,4-1-4,-4 4 1,6-8 5,-3 4-6,2 1 3,-2 0-7,3-2-2,0 0 9,0 3-2,-3-2-7,3-2-1,2 2 2,-2 0-1,0 1 1,-5 2 3,5-2 2,-1 0-5,-2 3-1,0 0 4,-4-2-7,6 3 1,-5-2 8,4-1-3,-2 3-2,2-3 13,-1 0-12,3-1 1,0-1-7,2 1 3,-2 2-6,2-5 2,-2 2 4,1 0 4,1 2 0,3-3-8,-2 4 3,-1-2 1,0-4 1,2 7 2,0-4-3,-3 0 3,6-1-2,-4 2-2,2-2-2,-2 4 1,4-6 4,-4 4-2,5-3 2,-2 4-3,2-2 1,0-7-4,0 12 4,2-4 1,-2-1-2,5 0 2,-2-2-6,1 2 9,-2 2-8,4-2 8,1 0-2,-1-1-3,0 5-4,1-7 12,1 3-8,-5-1 4,6 4 5,-4-4-13,4-2 13,-1 3-7,2-2 1,1 1-2,-2-5-11,7 5-15,-3 2-12,6 1-44,-2-3-39,-3-6-124,1 3-263,-3 2 117</inkml:trace>
          <inkml:trace contextRef="#ctx1" brushRef="#br0" timeOffset="103966.1539">21895 986 62,'0'0'86,"-11"0"-1,11 0-14,0 0-2,-13-2 2,13 2-13,-11 4 2,11-4-26,-8 1 20,8-1-12,-8 4-5,8-4-2,-8 3-9,8-3 1,-11 4 9,7 3 0,-3-4-4,-1 1 1,4-1-2,-3 1-8,7-4-1,-9 8-2,4-1-3,2-3 4,0 1-2,0 2-5,-1-1-4,3-1 0,1-5-6,-6 8 16,6-2-13,0-6 4,0 7-9,0-7 5,1 8 0,2-4-1,-3-4-3,3 7-12,-3-7 16,5 2-6,-5-2 8,8 5-2,-2-4 7,-6-1-8,10 0 10,-10 0 0,0 0 7,13-6-1,-9 4 6,-1-5 26,1 2 2,-3-1 0,1-1-11,-1 0 10,-1 1-2,0 6 2,0-10-1,-1 6-6,1 4-6,-3-11 4,-2 9 1,5 2-1,-2-5-5,2 5-2,0 0-4,-12-1-4,12 1-7,0 0-7,0 0 0,0 0-2,-19 4-2,19-4-1,-2 4-4,2-4 3,2 12-4,-2-12 2,6 11-1,0-9 5,-1 4-5,3 0-1,-2-4 1,2 3-5,-1-2 3,0 1-3,0-3 2,-4 3 0,-3-4-1,11 2 1,-11-2 5,0 0 1,0 0-4,0 0-3,0 0-1,0 0-7,0 0-6,-6-14-4,6 14-24,-10-11-13,5 4-20,1 4-33,4 3-33,0-11-47,4 2-114,3 2-321,5-4 143</inkml:trace>
          <inkml:trace contextRef="#ctx1" brushRef="#br0" timeOffset="105973.2123">22729 2048 117,'-6'-3'177,"6"3"-5,-9-3-18,9 3 4,0 0-16,0 0-9,0 0-12,-12-1-14,12 1-9,0 0-10,23-3-9,-6 0-3,0 0-9,4 2-1,7-7-7,1 5-5,4-1-7,0 3-3,-1-1-4,10-2 2,4 1-9,-3 2 0,1-5-5,-1 2-4,0 3 2,-9 1-4,-5-5-4,4 4-5,-5 1-13,-12 0-13,3 0-11,-3 0-23,-10 0-7,5 0-16,-11 0-24,16 0-19,-16 0-23,7 2-146,-7-2-304,0 0 134</inkml:trace>
          <inkml:trace contextRef="#ctx1" brushRef="#br0" timeOffset="106216.6754">22826 2271 95,'0'0'177,"-10"4"-7,10-4-8,0 0-6,0 0-9,0 0-9,27-11-12,-8 10-11,2-2-9,7-6-10,2 7-11,-1-4-8,5 1-7,-5 4-7,17-6-5,-16 5-7,0 1-13,1 2-15,-1-1-33,-11 0-15,-1 2-44,1 3-49,-4-5-37,-10 2-108,2-2-285,-4 5 127</inkml:trace>
          <inkml:trace contextRef="#ctx1" brushRef="#br0" timeOffset="104618.7944">23398 766 44,'0'-7'151,"0"7"-11,-2-11-4,-2 7-2,2-2-14,-4 1-9,-1-2-7,6 1-17,-4 1-5,5 5-1,-9-8-14,-3 5-4,5 2-6,0-4-10,-1 3-2,-6 2-10,-3 2 2,3 3-4,-4-1-2,-2 4-6,-3 5 0,0-3-4,-6 4-3,-9 3 2,2 2-1,0 1-2,-1 1 0,-2-2-2,10-4-3,6-1 0,-3 4-4,6 0-4,2 1 0,6-7 1,-1 4-2,5-1-2,0 1 7,2 0-6,4-6-1,2 6 2,7-2-5,2 0 8,5 2-6,7-2 2,3 0-1,3 3 3,1-1-2,10 4-8,-8-5 3,6 7 2,1 0 0,-3 0-4,-8-6 7,-4 3-5,0 1 0,0-1 0,-4 0 4,-1 0-1,0-1 1,-6-1-3,-3 2 2,-1-3-2,-1 2 17,0 4-2,-4-4 10,-4 5 10,-4-3 11,0-4 5,-5 7 2,-7-4 5,-2-1 6,-4-1-2,-5 0-1,1-3-3,0-2-6,-4-3 2,0-2-10,1 0-4,1-5 0,-4-4-22,3 0-6,2-1-41,6 1-38,-1-5-58,8 0-83,2-3-151,1-2-391,7-5 174</inkml:trace>
          <inkml:trace contextRef="#ctx1" brushRef="#br0" timeOffset="1637.249">3159 1246 30,'-6'2'97,"6"-2"-4,-13 3-18,13-3-6,-8 3 0,8-3-18,0 0 20,0 0 18,0 0 13,21 8 2,-7-8 5,14 0-10,13 0-5,8-4-7,7 4 10,4-3 3,30 2-7,13-3 5,-2 0 2,44-3-4,2 7-4,-3-1-7,5-3-3,-4 0-7,0 3-7,-7-6-8,-37 3-6,35 0-3,-40-4 0,5 4-6,-4-1-3,-5 0-3,2 3-3,-11-1-4,-1-3 0,-29 5-4,6-3-3,-5 1-3,-5-1-2,-7 3-1,-10-3 3,-5 2-7,-8 2-1,-2-1 2,-4-2-4,-2 2 2,-3 1 3,1-2-8,-9 2-1,0 0-22,11 0-28,-11 0-23,0 0-25,0 0-28,0 0-32,0 0-38,-31-10-186,23 8-405,-8 2 180</inkml:trace>
          <inkml:trace contextRef="#ctx1" brushRef="#br0" timeOffset="2118.2979">5041 1506 94,'-4'14'192,"-3"-3"-1,1 7-10,-5 4-8,-7 1-7,1 3-11,-7 5-3,4 5-7,-5 1-13,-4 0-7,2 6-11,-3-3 2,-3 2-10,0-4-9,1 2-9,-3 1-4,1-7-12,5 5-9,2-8-3,7-6-7,4-1-7,2-3-3,1-6-7,5 1-2,2-3-4,4-1-2,2-4-2,5-1-1,5 0-2,5-4-1,4-3-2,16-6-3,8-5-3,-1-4-2,7-1 1,-3 1-4,6-3 1,-6 0 0,0 1-3,0-2 1,-8 3-2,-14 8 0,-1-3 0,-4 2 1,-3 2 2,-5 1 13,2 3 11,-9 2 14,3-3 7,-2 1-4,-1-2-3,-4 5 1,2-10-4,-2 10-5,0-4 2,0 4-4,-5-6 13,5 6-13,-9-5-3,9 5-5,-8-4-4,8 4-6,0 0 0,-18 15-3,9-1 13,3 1-19,-2 10 1,1 6-1,-4 6 1,8 7-1,2-4-2,1 9-8,4-6-4,7 1-40,-6 1-20,6-4-40,7-2-46,-1 0-48,3-5-59,-1-11-241,4-5-539,3-2 239</inkml:trace>
          <inkml:trace contextRef="#ctx1" brushRef="#br0" timeOffset="2539.5945">8556 1111 77,'-6'3'172,"6"-3"-6,-3 10-9,3-5-14,0-5 3,9 9 2,-4-4 3,11-3-6,3 3-7,6 0-12,8-2-14,10 0-8,1-3-8,5 0-7,2-4-12,4 1-7,7-1-29,23-6-26,-6 1-34,3-1-41,-4-6-43,-20 2-47,-4 0-158,-8-8-331,-1 0 146</inkml:trace>
          <inkml:trace contextRef="#ctx1" brushRef="#br0" timeOffset="2799.5843">9007 888 44,'-5'11'165,"2"-4"3,3 1-12,3 6 1,-3 2 16,-3 5-16,3 7 8,-7 11-10,4 2-14,-2 4-9,-4-1-12,1 0-11,-1 4-11,-2-2-10,1 4-10,-1-5-22,1-1-24,4-3-41,-2 1-41,7 0-42,1-12-48,0-3-178,0-9-343,4-4 152</inkml:trace>
          <inkml:trace contextRef="#ctx1" brushRef="#br0" timeOffset="7337.7101">13130 1728 104,'19'-1'121,"8"2"-3,4-2-5,1 2 8,0 4-8,2 1-4,7 4-10,-4 2 6,-6 3-10,-7 2 4,1 2 0,-4 6-7,-5 13 17,-7-10-12,-4 1 13,-7 12 9,-4-1-2,-8-1-2,0-1 2,-5-5-3,-2 2 1,4-9-8,-2 0 3,-2-1 1,1-3-9,-1-4-9,5 1-10,0-6-8,9-5-4,-3-1-5,4 0-7,1-3-2,2-1-8,3-3-1,0 0-12,24-2-22,7-3-36,20-5-40,29-6-47,14 0-66,54-11-53,-9-3-253,16 8-522,6-7 231</inkml:trace>
          <inkml:trace contextRef="#ctx1" brushRef="#br0" timeOffset="8095.8799">17459 1314 2,'1'6'196,"6"-5"4,5 6 0,4 0-4,5-2-8,10-2-8,15 1-7,3-1-18,5 0-15,3 2-11,1-5-16,20 0-4,-1 0-15,-15 0-21,17-5-36,-24 2-37,7-5-44,23 0-50,-6-5-56,-27 5-167,0-3-342,-3 0 152</inkml:trace>
          <inkml:trace contextRef="#ctx1" brushRef="#br0" timeOffset="7843.707">17527 907 134,'0'0'178,"0"0"2,-7 4 5,7-4-1,0 0-6,0 0-6,0 0-16,0 0-11,27-2-7,-9 0-9,10 1-12,0-2-9,7 0-12,8-2-9,6 5-11,0-2-4,0-3-11,-2 1-18,1 1-41,-2-4-28,-4 2-36,4 3-44,-2-7-34,-1 2-212,-15 0-380,4-1 168</inkml:trace>
        </inkml:traceGroup>
      </inkml:traceGroup>
    </inkml:traceGroup>
    <inkml:traceGroup>
      <inkml:annotationXML>
        <emma:emma xmlns:emma="http://www.w3.org/2003/04/emma" version="1.0">
          <emma:interpretation id="{A1B13D15-56F0-4DF8-8205-2FBA97D58F80}" emma:medium="tactile" emma:mode="ink">
            <msink:context xmlns:msink="http://schemas.microsoft.com/ink/2010/main" type="paragraph" rotatedBoundingBox="10955,6443 28468,6999 28415,8644 10903,808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2CCDBBE-2F1E-437B-866B-51158A2B2C2F}" emma:medium="tactile" emma:mode="ink">
              <msink:context xmlns:msink="http://schemas.microsoft.com/ink/2010/main" type="line" rotatedBoundingBox="10955,6443 28468,6999 28415,8644 10903,8088"/>
            </emma:interpretation>
          </emma:emma>
        </inkml:annotationXML>
        <inkml:traceGroup>
          <inkml:annotationXML>
            <emma:emma xmlns:emma="http://www.w3.org/2003/04/emma" version="1.0">
              <emma:interpretation id="{186A2A08-E920-4A09-9419-7433D0BCB042}" emma:medium="tactile" emma:mode="ink">
                <msink:context xmlns:msink="http://schemas.microsoft.com/ink/2010/main" type="inkWord" rotatedBoundingBox="10934,7101 13321,7177 13292,8108 10904,8032"/>
              </emma:interpretation>
              <emma:one-of disjunction-type="recognition" id="oneOf4">
                <emma:interpretation id="interp20" emma:lang="en-IN" emma:confidence="0">
                  <emma:literal>SE</emma:literal>
                </emma:interpretation>
                <emma:interpretation id="interp21" emma:lang="en-IN" emma:confidence="0">
                  <emma:literal>5=</emma:literal>
                </emma:interpretation>
                <emma:interpretation id="interp22" emma:lang="en-IN" emma:confidence="0">
                  <emma:literal>SET</emma:literal>
                </emma:interpretation>
                <emma:interpretation id="interp23" emma:lang="en-IN" emma:confidence="0">
                  <emma:literal>SEP</emma:literal>
                </emma:interpretation>
                <emma:interpretation id="interp24" emma:lang="en-IN" emma:confidence="0">
                  <emma:literal>s.=</emma:literal>
                </emma:interpretation>
              </emma:one-of>
            </emma:emma>
          </inkml:annotationXML>
          <inkml:trace contextRef="#ctx1" brushRef="#br0" timeOffset="14928.7848">8668 5230 129,'0'0'142,"0"0"-8,0 0-7,0 0-3,-11 2-5,11-2-1,0 0-4,0 0-1,0 0 4,0 0-4,0 0 0,0 0-6,0 0-2,0 0-1,0 0-3,0 0-2,0 0-3,0 0-6,0 0-5,0 0-7,0 0-10,0 0-18,0 0-4,0 0-2,37-2-4,-18-1-2,1 3-6,9 0-6,5 3 0,11-3-2,0 2-4,4-2 0,-3 0-5,0 0-29,6 0-23,-1 1-24,-5 0-25,-2-1-37,2-1-37,-18-2-223,-6 0-415,-1-2 184</inkml:trace>
          <inkml:trace contextRef="#ctx1" brushRef="#br0" timeOffset="9990.1936">8570 5267 14,'21'7'216,"7"-3"-1,1-1-10,2-3-12,12 0-8,-8 0-8,8-2-14,-10 4-16,-3-5-16,1 4-12,1-2-13,-7 2-21,-4-1-39,-1 0-49,-5 0-48,2 0-65,-9-1-190,3-3-331,-6 1 147</inkml:trace>
          <inkml:trace contextRef="#ctx1" brushRef="#br0" timeOffset="9528.8654">7462 4422 47,'-1'-10'223,"-5"0"-20,-4-2-19,-3 2-8,1 1-6,-9-5-10,-2 2-10,-6 5 0,4-4-4,-5 1-6,3 6 2,-2-1-10,-1 0-11,2 7-12,-2-1-10,2 1-13,2 2-8,3 3-7,4 3-8,4-1-8,-2 3-7,4 6 0,2-3-17,7 11-3,0 4-3,8-2-3,3-1-1,11 10 0,-1 0-5,5 4-1,10-6-2,0 3 0,5-3-4,0 1 3,-2-3-1,-1-4-5,-2 2 2,-8-10-4,-10 4-2,3-2 3,-6 0 3,-4 0-4,-4-2 4,-6-2 6,-7 4 3,-1-3 2,-3 0 10,-10-3-6,4 3 0,-9-6-1,4-2 0,-16 6-2,-2-4-2,10-7-1,-5-2-5,6 2-5,6-7-17,7 0-21,4-4-32,3-1-59,7-3-48,2-1-74,6-10-204,5-7-485,12-13 215</inkml:trace>
          <inkml:trace contextRef="#ctx1" brushRef="#br0" timeOffset="9842.0879">8431 4769 44,'0'0'297,"0"0"-27,0 0-25,0 0-21,22-12-12,-11 11-7,5-6-21,8-6-9,4 4-11,6 2-18,10-10-17,5 8-6,6-6-19,2 3-17,0 1-27,24-2-29,-23 3-35,23 0-37,-24 4-28,-1 1-48,3 4-32,-2-1-37,-15 3-170,-13 0-386,-5 0 172</inkml:trace>
        </inkml:traceGroup>
        <inkml:traceGroup>
          <inkml:annotationXML>
            <emma:emma xmlns:emma="http://www.w3.org/2003/04/emma" version="1.0">
              <emma:interpretation id="{A31E126B-CB77-4004-ACA8-D589FD3C0505}" emma:medium="tactile" emma:mode="ink">
                <msink:context xmlns:msink="http://schemas.microsoft.com/ink/2010/main" type="inkWord" rotatedBoundingBox="14844,6566 21227,6769 21188,7983 14806,7780">
                  <msink:destinationLink direction="with" ref="{A10EE956-2CFC-4DBC-A6E8-8EF0D466D955}"/>
                </msink:context>
              </emma:interpretation>
              <emma:one-of disjunction-type="recognition" id="oneOf5">
                <emma:interpretation id="interp25" emma:lang="en-IN" emma:confidence="0">
                  <emma:literal>3135.7</emma:literal>
                </emma:interpretation>
                <emma:interpretation id="interp26" emma:lang="en-IN" emma:confidence="0">
                  <emma:literal>3135.7.</emma:literal>
                </emma:interpretation>
                <emma:interpretation id="interp27" emma:lang="en-IN" emma:confidence="0">
                  <emma:literal>31358.7</emma:literal>
                </emma:interpretation>
                <emma:interpretation id="interp28" emma:lang="en-IN" emma:confidence="0">
                  <emma:literal>313517</emma:literal>
                </emma:interpretation>
                <emma:interpretation id="interp29" emma:lang="en-IN" emma:confidence="0">
                  <emma:literal>3135x7</emma:literal>
                </emma:interpretation>
              </emma:one-of>
            </emma:emma>
          </inkml:annotationXML>
          <inkml:trace contextRef="#ctx1" brushRef="#br1" timeOffset="440666.3466">10968 3964 29,'6'-9'110,"-3"3"-7,-1 0-5,4 1-6,1-1 2,-1 2-19,-1-4 3,1 5-7,-1-2 0,4-1-8,-4 2-4,6-4 2,-3 6-12,0-3 2,0 2 0,1-2 3,1 2-3,2 0-5,3 0-5,2 1-8,2 0 16,8 1-26,-2-3 2,5 4 4,0 0-4,3 4-6,0 1-5,9 1 5,-9 2 1,-5-1-16,1 4 13,-2 4-7,-1-3-3,-7 4 4,-3-4 1,-2 6-5,-4-4 0,-4 3-1,-3 2 0,4 2-4,-11-3 1,1 2-1,-6 3 2,-1-5-4,-4 3-2,-5 1-2,-3-3-6,-3 6 0,-2-6 9,-2-6 2,1 4-9,3-1 7,-1-1-4,7-6 2,4 0-7,2-2-6,8-4-2,-4 8 6,9-4-2,0 0 8,3 3-14,5-3 15,8 0-3,-1 0 2,12 5 6,2-3-5,4 6 7,5 0 0,1 6 7,2 2-7,1 0 0,-8 3 10,-2 1-8,-4 1 1,-10 1-5,-9 0 17,-4 1 4,0 1 9,-5-2 12,-14 5 9,-7 3 7,-4-8 1,-7 0 7,-3-3-5,-7-5-2,-7 2 4,-8-7 0,-18 2-7,12-7-5,-14 0-6,15-5-9,5-8-9,0 1-17,5-8-40,10-2-20,12 3-74,7-11-59,9-1-151,6-6-363,8-10 161</inkml:trace>
          <inkml:trace contextRef="#ctx1" brushRef="#br1" timeOffset="441528.6062">12389 4002 128,'-5'-8'133,"5"8"-6,5-7-1,-5 7-7,-5-9-3,5 9-3,0-9-4,0 9 3,0 0-4,5-7-8,-5 7-15,0 0-9,0 0-7,0 0-11,0 0-2,0 0-9,0 0-4,1 19 0,-1-5 3,2 8 4,-2 9 0,3 9 5,0 4 3,2 4-1,-4 3 1,-1 1-1,2 1-1,1-1-3,-6 1-3,6 0-5,-6-5-4,8 4-1,-5-3-7,0-6-5,1 1 3,-1 1-4,0-14-3,0-3-4,0 3-4,0-4-5,0-1-25,0-6-39,0-2-46,0 1-39,5-8-51,-10 3-175,10-4-394,-10-8 174</inkml:trace>
          <inkml:trace contextRef="#ctx1" brushRef="#br1" timeOffset="442791.0752">13176 4055 34,'0'0'155,"0"0"-11,0 0-16,0 0-9,0 0-5,0 0-9,3-18-9,3 13-9,1 2-6,-1-1-1,3 1-6,2-4-10,4 5-3,0-6-3,4 1-8,5 0-3,3-1 1,1 3-9,1 3-3,4-5-3,-5 3-1,-1 4-4,3-1-4,-9 1 0,-1 0-4,1 4-5,-4-1 5,4 2-12,-10 0-6,3 5 10,-1 1-1,-8 0-5,4 1-12,-6 4 5,-6 1-9,0 1-1,-8 4 4,-5 0-4,2-1-7,-5 3 5,-2-3-1,1 3-2,-2-4 1,-5-1-15,6 0 13,2-4-1,5-5-9,5 0 0,2-1-9,1-1 6,4 1-2,6-2 4,2 2 4,6 2 6,7-3 8,7 4-1,13 2-11,2 4 10,5-6 6,0 7 4,6-5 1,2 5-1,-2 0 6,-6 2 0,0-1-3,-5 4 2,-19-6 4,-2 1-1,-5-1 1,-7-2 14,-4 1 3,-10 2 7,-11 1 2,-4-2 14,-17 7-4,-6-13 3,-13 6 3,-20-3-7,-12 3-2,2-4-4,-6-4-6,3-3-3,-7-5-16,4-1-18,14-1-19,25-3-18,7-4-41,19-3-44,5 1-139,11-7-288,9-2 128</inkml:trace>
          <inkml:trace contextRef="#ctx1" brushRef="#br1" timeOffset="443362.4821">14461 4106 26,'8'-6'116,"-1"4"0,1-5-8,0 6-7,3-5-7,5 3-9,3 1-7,0-3-6,6 0-4,-4 0-11,12-1-9,-8 1 6,4 0-13,-2-2-5,-8 3 4,-2-1-6,-3 4-8,-3-1-2,-1-2 11,-4 3 7,-6 1 0,8-3 5,-8 3-5,0 0-5,0 0-7,0 0-1,0 0-7,-30 7-1,14-3-2,-4 3 0,-6 2-3,-1 0 3,4 3-1,-1-2 0,-6 2-6,8 3 0,1-4 1,4 0-5,0 2 1,7-1-1,2 0-1,3 7 2,4-10-1,2 10 1,4 4 1,8-1-3,3 1 3,1 0-2,8 6 3,-1-6-4,-3 0 3,7 4-6,-7-5 1,-1-1 0,-6-2-4,1 4-2,-8-12 4,0 4 2,1 3 10,-5-5 10,-10 1 2,-4 0 0,-3-2-3,-6 6 3,-9-4-3,-13 4 1,-4-5-4,-8 1-6,-8-3 3,-15-3-8,20-4-19,-6 3-28,-15-7-27,23 0-35,3-8-49,-2 4-146,24-1-318,10-2 141</inkml:trace>
          <inkml:trace contextRef="#ctx1" brushRef="#br1" timeOffset="443599.649">15445 4508 59,'0'-9'205,"0"9"-16,7-8-5,-6 0-3,1 3-14,2-2-17,-2-2-16,3-1-13,-2-1-12,-2 1-25,3 1-42,-4-1-56,1-5-44,-1 1-65,0 6-116,-1-6-258,-3 2 114</inkml:trace>
          <inkml:trace contextRef="#ctx1" brushRef="#br1" timeOffset="443994.9297">16030 3988 110,'8'-1'143,"8"-5"-12,3 3-6,9-6-7,13 4 1,2-2-18,4 2-5,-1 0-9,6 3-4,2-1-9,-2 0-6,-1 3 2,-1 3-7,1-2-5,-10 3-3,-13 4-7,1-6-5,-7 6-1,-3-2-5,-5 3 1,0 2 7,-7 2 17,-3 0 4,-4 7 0,-4 4 8,-4 2 8,-11 8-3,5 2-1,-2 0-3,-9 4-4,2-1-3,1 1-4,-5 1-7,1 1-4,0 4-3,-1-4-8,-3 6 1,2 0-9,-7 15-1,8-18-3,0 4-12,5 1-20,2-6-23,-1-3-26,2 0-23,5-2-38,6-12-33,2-1-30,6-7-26,-3-1-152,3-3-381,3-7 168</inkml:trace>
          <inkml:trace contextRef="#ctx1" brushRef="#br1" timeOffset="444225.0942">16136 4497 23,'33'-11'186,"13"-3"-17,6 4-11,8-4-8,22 1-19,4-2-16,-3-1-8,9 8-26,-2 0-30,2-2-54,1-4-40,-8 5-55,4-1-74,-12-3-185,1 0 82</inkml:trace>
          <inkml:trace contextRef="#ctx1" brushRef="#br1" timeOffset="454221.1935">14660 3978 53,'1'-7'81,"-1"7"-3,0-6-12,0 6 9,7-4-14,-7 4 1,0 0-5,1-6-2,-1 6-2,0 0-10,7-6-1,-7 6-5,12-6 0,-2 5-10,7-2 1,4 2 2,1-1-3,8 1 4,3-2-9,14 3-7,2 3 0,-6-3-3,3 1 1,1 1 1,1-2-1,-17 1 4,2 2-11,1-2-4,-9-1-10,-1 0-15,-9 0-8,-5 0-15,1 0-21,-11 0-83,0 0-162,0 0 72</inkml:trace>
          <inkml:trace contextRef="#ctx1" brushRef="#br1" timeOffset="454813.0939">15396 4471 21,'0'0'63,"-12"8"-6,7-4-4,5-4 0,0 15-9,0-8 7,0 2-11,5 0 5,-4 0-8,4 0 2,-2-2 3,3 3 5,1-3-3,-3 0-9,0 0-5,2-2 7,-1-2 2,-2 3-3,0-1 13,-3-5 9,8 2 0,-8-2-6,0 0 0,13-9-2,-12 4-6,2-2-6,2 0 0,-5 2 10,5-2-8,-5 0-4,0 0-3,-3 0-4,3 7-6,-2-8 1,2 8-14,-2-8-25,2 8-23,2-7-35,-2 7-6,0 0-35,0 0-82,0 0-213,0 0 94</inkml:trace>
        </inkml:traceGroup>
        <inkml:traceGroup>
          <inkml:annotationXML>
            <emma:emma xmlns:emma="http://www.w3.org/2003/04/emma" version="1.0">
              <emma:interpretation id="{CFD2A3D9-4A4C-44A6-9A58-571D88E20C9C}" emma:medium="tactile" emma:mode="ink">
                <msink:context xmlns:msink="http://schemas.microsoft.com/ink/2010/main" type="inkWord" rotatedBoundingBox="22803,6947 28463,7127 28415,8644 22755,8465"/>
              </emma:interpretation>
              <emma:one-of disjunction-type="recognition" id="oneOf6">
                <emma:interpretation id="interp30" emma:lang="en-IN" emma:confidence="0">
                  <emma:literal>machines.</emma:literal>
                </emma:interpretation>
                <emma:interpretation id="interp31" emma:lang="en-IN" emma:confidence="0">
                  <emma:literal>mines.</emma:literal>
                </emma:interpretation>
                <emma:interpretation id="interp32" emma:lang="en-IN" emma:confidence="0">
                  <emma:literal>metres.</emma:literal>
                </emma:interpretation>
                <emma:interpretation id="interp33" emma:lang="en-IN" emma:confidence="0">
                  <emma:literal>metres</emma:literal>
                </emma:interpretation>
                <emma:interpretation id="interp34" emma:lang="en-IN" emma:confidence="0">
                  <emma:literal>metres,</emma:literal>
                </emma:interpretation>
              </emma:one-of>
            </emma:emma>
          </inkml:annotationXML>
          <inkml:trace contextRef="#ctx1" brushRef="#br0" timeOffset="11682.5468">18843 4734 201,'2'-7'197,"1"2"-15,0-4-21,0 4-16,-3 5-15,10-1-8,-10 1-13,0 0-6,20 13 2,-7-4-5,-2 5-7,3 6-7,4 4-4,-1 0 2,3 10 2,-5-7-8,-1-1-5,-1 2-6,1 1-7,-2-3-3,-2-3-3,3-1 4,-6 1 2,1-4-8,-1-3-4,-3 0-3,3-2-5,-4-2-3,0-4 0,0-1-7,-1 0 1,-2 1 4,3-4 15,-3-4 13,0 7 11,0-7-2,0 0-5,0 0-3,0 0-8,0 0-5,0 0-1,-6-26 2,6 12-12,1-1-4,1-4-6,1-6-2,3-2 0,2-2-6,3 1-7,8-5 5,-5 5-8,5-7 2,-1 12-6,1-3 3,0 3-6,0 3 0,1 2 2,1 0-3,-1 7-3,7-2 10,-6 6-11,-1 5 0,-2-2-4,-1 7 0,0-2 0,1 6-1,-2 4 1,-2-2 12,2 5-16,1 4 3,-8-2-6,7 5 6,-5 2-1,-4-2-2,4 2 4,-2 1 0,-4 1-6,4-1 3,-5-3 8,-3-4-8,4 0-10,-3 0 2,1-3-4,0 0 14,0-6-5,-3-1-3,0 0 3,0 2 5,3-3 0,-3-2 0,0-4 7,0 0 0,0 0 0,0 0-2,0 0 3,5-20-5,-2 6 2,0 0 1,2-4 1,1-8 3,7 3-3,-5-1 1,11-2 8,1-7-9,1 1 0,4 3-5,-1 4 5,0 6-5,10-4 3,1-1-1,-5 8 9,13 4-7,-15-1-2,5 8-3,-3 4 4,2 1 2,0 6-4,-5 8 4,-1 0-4,1 2 5,5 13 0,-4 0 2,-7-5 2,1 9-3,-3-7-1,-5 2 2,0 1 1,-1-2-4,-5 1-12,-2-1-12,-4-1-30,4-4-22,-7-3-22,-4-1-24,-1 0-40,-2-4-42,1-2-58,-2-8-179,-2 3-474,1-6 210</inkml:trace>
          <inkml:trace contextRef="#ctx1" brushRef="#br0" timeOffset="12776.0625">20797 5008 217,'-8'-4'239,"8"4"-14,-2-7-11,2 7-15,0 0-14,0-13-8,2 10-12,-2 3-19,6-13-16,0 8-11,-1-2-10,6 2-12,2-8-8,1 5-11,2 0-7,3-2-9,-4-2-1,1 0-8,-1 5-3,-1-2 0,-2 2 0,-7 1-3,0 0 5,1-1 4,1 3 1,-1 3-10,-6 1-4,1-7-6,-1 7-3,0 0-6,0 0-3,-25 0 0,14 7-6,-6 1 1,-1-1-5,1 4-3,-2 7 0,6-4-2,-2 1-4,0 5 2,7-1-2,-3-4 0,5 3 3,4 8-7,2-7-11,2-1-10,4 1 3,9 2 0,-3-6 3,13 3-4,1-4 0,20-2-4,-1 1-6,4-5-6,4-7 1,-1-1 0,-2-7 3,-1 0 9,-6-6 2,4-3 7,-10-7 3,-4-4 5,-5-5-5,-6-2 7,1-9-1,-9-2 4,-2-7 4,-5-22 2,-1 23 5,-4-20 5,-4 19 2,-4 0 2,-1 1 6,0 2 2,-3 1 12,-3 7-1,6 14 20,-1-1 5,-2-1-4,1 3-5,2 13 1,1 3-9,4 3-9,-2-2-3,1 0-9,-2 8-5,5 1-5,-7 12-1,4 2 5,-3 7-5,1 8-3,-1 10 2,3 5-9,-2 1-2,5 3-10,-2 2-15,-2-3-7,4 5 2,4-1-4,-2 0-6,4-6 3,2 0-2,6-8 4,-1-8 4,1-5 2,-6-4 1,3-5 1,-3 0 8,0-6 0,0 1 3,0-4 0,3-6 4,-3 0-3,5-4 5,2-5-2,0-1 4,5-6-5,1 0 5,-1-2-5,4 2 1,3-4 1,3-4 8,-2 5-7,-1 3-3,2 0 1,-1 6 4,0 1-5,-1 1-1,-5 7 3,7 1 3,-9 2-2,1 5 1,0 1 1,1 3-1,-3 1-2,-4 1-1,-2 3-4,-3-2-2,7 6-3,-9-4 5,0 2 1,0 6-1,0-5 3,-4-3-6,-1 3-8,2-2-1,-3 0-2,3 0 3,-5-3 1,0-5 4,1 1-1,-2-3 0,2-1 7,-2 2 2,1-8 4,3 8 3,-3-8 18,0 6-5,0-6 0,0 0-2,0 0-4,0 0 3,0 0-1,4-19-1,-4 12 1,2-2 2,3-1-2,-1-4 0,0 1 0,2-6 1,3 1-4,4-4-2,3-1-1,1-3-1,4 3-1,1 5 0,11-8 2,-8 11-3,2 0 0,2 4-1,-1 2-3,-1 0-1,-8 6 4,-2 3-1,4 0 1,-10 2-1,6-1-2,-1 4 8,0 2-5,-2 3 1,4-3 5,-3 1-6,3 4 2,-2-5 2,-1 0 4,6 4 0,-2-4 3,-3 0 4,12-6 5,-7 3 11,-1-6-2,1 2 2,-1-3 0,1-3-3,-5-1-10,3-1 1,-4-4-27,-3-1-34,-3 0-59,-4-4-63,-2-2-52,-3 7-244,-6-6-501,-2 4 221</inkml:trace>
          <inkml:trace contextRef="#ctx1" brushRef="#br0" timeOffset="13011.2357">21361 4427 132,'-8'-11'242,"1"4"-30,6-1-41,-4 2-44,11 0-38,9-1-43,5 0-49,12 0-66,-1 7-90,18-6-170,5 1 75</inkml:trace>
          <inkml:trace contextRef="#ctx1" brushRef="#br0" timeOffset="13524.804">22750 4684 187,'13'0'205,"7"2"-20,-1-4-16,10 1-16,2-3-14,13 0-14,-12-4-13,7-2-9,-4 4-13,-2 0-6,10-4-11,-13 1-3,-5-1-9,-4-1-4,-5 0-1,-2 3 13,-6-6 0,-3 3-7,-5 3-4,-5-3-1,-6 4-3,-5 3-5,-1 0-4,-10 4 0,-3 4-9,-16 3-4,3 8-1,1-1-2,-1 6-5,7 2-1,-1-1-8,14-1 4,5 1 1,4 5-5,3-1-1,3-1 2,6-6-3,7 8-4,6-3 1,3-6 1,9 2-2,7-1-1,9 1 3,2-5-5,5-3 3,0-4-1,1-3-3,1 0 13,-17-7 11,2-2 12,-1-1 3,0-7 5,-5-1-2,10-7-4,-8-9-4,6 4-1,-8-4-4,1-3-1,-4 0-1,-4 8-2,6-5-5,-9 8 4,3 4-1,-5 5 0,-1 2-6,0 0 1,0 3-8,5 2 0,-3 5 1,5 5-5,7 0-1,4 8-1,4 10 0,-1 4-2,3 2 3,-3 6-4,-4 2 1,-2 2-2,1 0-2,-15 1 2,0-9 0,-7 4 2,-4-5 2,-8-5-1,-4 2 2,0-7-3,-13 1 4,-4-5-5,-13 3-18,-5-4-26,1-2-20,-1-5-32,-1-2-25,6-2-36,19 0-35,1-3-51,11-3-211,7 3-485,1-7 215</inkml:trace>
          <inkml:trace contextRef="#ctx1" brushRef="#br0" timeOffset="13616.4697">24193 5100 39,'84'4'190,"-28"-1"-4,-2 2-4,-19-3-17,-10 3-13,-6 2-14,-3-4-14,-5 2-16,-8 1-7,-6 1-40,-10 0-85,-15-1-213,-15 0-257,-7-3 113</inkml:trace>
          <inkml:trace contextRef="#ctx1" brushRef="#br1" timeOffset="451899.8483">19712 5452 9,'0'0'55,"-11"0"3,11 0-1,0 0 3,-1 9-6,1-9-8,1 9-3,4-6 2,-3 2-5,4 4 1,2-4 3,3 3-3,6-1-3,10 1 13,2 3-4,15-3 1,8 3-4,6-2-2,28 4-11,10-3 4,2-3-14,44 3 6,-44-1-13,5-8 7,47 6-6,-7-7 4,-3-1-4,-39-3-4,37 4 6,-40-3-6,6-1-3,-6-3 0,3 7 2,-11-5 7,-1 3 4,-5-3-3,-24-1-1,-5 0-4,0 4-2,-4-3-4,-4-1 3,-17 6 1,-1-3 1,-9 3 0,1-4-5,-12 4-4,4 0-4,-5-1 4,-8 1-4,14 0-7,-14 0-13,0 0-9,0 0-9,0 0-13,0 0-17,0 0-16,0 0-79,-43 1-178,23-1 80</inkml:trace>
          <inkml:trace contextRef="#ctx1" brushRef="#br1" timeOffset="452319.4166">19589 5681 9,'46'0'86,"6"6"16,29-5-6,-2 4-7,8-6-8,9 2-4,4-2-8,40-4 4,-43 5-11,4-2-1,-3-4-8,0 6-9,1-5-1,-7 2 0,-5 2-7,-27-6-4,0 3-5,-8-4 5,-4 4-1,-15 1-6,-14-1-3,1 1 3,-5-2-4,-3 4-5,-4 0 1,-8 1-16,8-1-21,-8 1-24,0 0-19,0 0-32,0 0-81,0 0-190,-22 10 85</inkml:trace>
        </inkml:traceGroup>
      </inkml:traceGroup>
    </inkml:traceGroup>
    <inkml:traceGroup>
      <inkml:annotationXML>
        <emma:emma xmlns:emma="http://www.w3.org/2003/04/emma" version="1.0">
          <emma:interpretation id="{964BCAB8-3C2E-4BD9-851B-80CB4A18238A}" emma:medium="tactile" emma:mode="ink">
            <msink:context xmlns:msink="http://schemas.microsoft.com/ink/2010/main" type="paragraph" rotatedBoundingBox="7787,9843 18278,9149 18360,10379 7869,110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827F1D5-F555-4E00-B8FD-F840CB8B4731}" emma:medium="tactile" emma:mode="ink">
              <msink:context xmlns:msink="http://schemas.microsoft.com/ink/2010/main" type="line" rotatedBoundingBox="7787,9843 18278,9149 18360,10379 7869,11073"/>
            </emma:interpretation>
          </emma:emma>
        </inkml:annotationXML>
        <inkml:traceGroup>
          <inkml:annotationXML>
            <emma:emma xmlns:emma="http://www.w3.org/2003/04/emma" version="1.0">
              <emma:interpretation id="{9BD39CBE-9A9F-4D5F-99B4-90C50A79F81D}" emma:medium="tactile" emma:mode="ink">
                <msink:context xmlns:msink="http://schemas.microsoft.com/ink/2010/main" type="inkWord" rotatedBoundingBox="7787,9843 18278,9149 18360,10379 7869,11073"/>
              </emma:interpretation>
              <emma:one-of disjunction-type="recognition" id="oneOf7">
                <emma:interpretation id="interp35" emma:lang="en-IN" emma:confidence="0">
                  <emma:literal>VI-3COM</emma:literal>
                </emma:interpretation>
                <emma:interpretation id="interp36" emma:lang="en-IN" emma:confidence="0">
                  <emma:literal>VI-3D</emma:literal>
                </emma:interpretation>
                <emma:interpretation id="interp37" emma:lang="en-IN" emma:confidence="0">
                  <emma:literal>VI-35mm</emma:literal>
                </emma:interpretation>
                <emma:interpretation id="interp38" emma:lang="en-IN" emma:confidence="0">
                  <emma:literal>VI-3M</emma:literal>
                </emma:interpretation>
                <emma:interpretation id="interp39" emma:lang="en-IN" emma:confidence="0">
                  <emma:literal>VI-35MM</emma:literal>
                </emma:interpretation>
              </emma:one-of>
            </emma:emma>
          </inkml:annotationXML>
          <inkml:trace contextRef="#ctx1" brushRef="#br1" timeOffset="445427.0597">10566 6864 2,'-6'-7'172,"1"3"-7,5-1-1,0 5-11,-1-12-10,1 3 1,-2 4-2,2-5-17,2 1-4,-1 0-11,1-3 7,7-1-25,-1 1-8,3-2-8,5-2-8,3 2-5,2-5-7,2 8-2,6-6-6,9 1-8,3 1 0,2 0-8,-2 5-2,0 2-8,-6 6 1,-2 2-3,-5 0-3,-1 4 0,-6 1-4,-2 2-6,-4 3 1,-2 0 0,-4 4-6,-2 4 3,-6-3-4,-2 2-3,-2 2-4,-10 4 2,0-1-5,-2-1-5,-3 2-1,-1-2 9,-5 0-6,4-2 2,1 2 4,-5-4-5,7-1 0,4 0-9,4-2-2,-1-3 1,7-3-3,2 3 3,2 0 1,2-1-2,7 3 9,-1 1-2,10 4 2,2-3-1,1 5 4,3 1 2,5 5-3,2 0 6,-10-1 2,3 3 1,-4-2 9,-7-2-1,-5 1 17,-2-4-1,-6 0 18,-4-3 11,-5 0 10,-11 0 1,-11 12 6,-9-15-1,-10 3 0,-7-4-4,-2-7-4,-24 2-5,-2-9-6,-4 0-2,2-7-10,-1-3-12,4-7-21,26 2-28,8 1-47,4-6-50,22-3-73,-1-8-210,18-8-438,17 0 193</inkml:trace>
          <inkml:trace contextRef="#ctx1" brushRef="#br1" timeOffset="445820.6613">11749 7071 59,'0'0'306,"0"0"-18,0 0-15,0 0-25,1-5-11,-1 5-5,0 0-3,-1-9-5,-1 2-32,-3 1-17,1-1-2,2-3-22,2 2-10,-5 3-17,5-2-10,0 0-10,-3 0-13,3 0-33,0 7-38,0-14-34,-5 6-45,10 0-61,-3 1-67,6-1-80,1-3-199,2-4-504,10 1 224</inkml:trace>
          <inkml:trace contextRef="#ctx1" brushRef="#br1" timeOffset="446554.1782">12517 6701 78,'-2'-7'146,"1"4"2,1-8 3,0 4-8,-7 2-3,2-3-1,4 1 3,1 7 4,-5-10-8,4 7-3,1 3-8,0 0-12,-5-9-5,5 9-17,0 0-12,-3-3-10,3 3-1,0 0-13,0 0-4,0 29-7,1-7 21,4 9-11,-3 9-7,-1 5 2,4-1-5,-4 8-1,-1 3 2,0-3 5,0 0 4,0-4-2,-1 4-3,1 0-6,0-5 1,1-1 1,1 0-5,-4-8-1,2 1-5,5 1-6,-3-12 1,3 0-3,-4-1 0,1-8-6,-1 6-29,4-7-22,-3-1-27,2-1-55,-2-3-40,3-3-64,-4 2-49,1-10-147,-2-2-446,0 0 197</inkml:trace>
          <inkml:trace contextRef="#ctx1" brushRef="#br1" timeOffset="447381.066">13094 6824 63,'3'-12'124,"-2"9"3,1-4-17,3 0-6,-4-3-6,7 3-6,0-2-6,3 2-8,-1 1 5,7 0-16,-1 1 1,1 2-10,7-3-6,-4 1 2,-1 5-11,2 0 3,-1 0-6,1 1-5,-1 5-4,1 2-2,-7 3-3,0 1-2,-1 1-2,-2 2-3,0 7 1,-3 1-3,-3-5-2,-4 1 4,1 3-7,-4 0 1,1-4-5,-5 6-5,-1 2 5,1-8 1,0 0-4,-2 0 0,0-2 0,-3 2 2,6-4-6,-4 1-2,4-4 5,0-3-1,0 3-4,4 0-7,1-3 8,1 3 0,-1-1-3,10-1 3,-5 5-4,7-6-1,1 3 4,1-1 4,10 2-2,1 1 2,2-4-5,-2 5 6,0-2-3,-7-4-4,2 6 3,-5-4-2,-1 0 4,-8 3 4,2-4 19,-5 0 1,-3 2 5,-3 1 2,-5 2-5,-3 1-2,-3-5 4,-10 7 7,4-3-10,-6-5-2,1 1-6,-2 1 2,10-4-6,-4 0-12,2-4-25,3-2-35,7-1-51,-2-3-67,-2-2-110,7-2-308,1-7 136</inkml:trace>
          <inkml:trace contextRef="#ctx1" brushRef="#br1" timeOffset="447976.1677">14039 6915 90,'11'-3'109,"3"-2"-4,8-1-16,3-1-1,-1-1-5,3 3-13,5-4-6,-7 2-4,3-1-5,-2 1-3,-9 0 0,-1 0 12,-5 6 4,1-3 11,-4 0 3,-1-3-17,-6 0 6,4 3-14,-5 4-5,-6-8-3,1 1 3,-3 2-13,-3 1-1,0 2 2,-8 2-3,5 2-3,-8 3-3,-5 2 2,8-1-9,-7 4-1,0 4 1,3-2-2,8 1-7,-6 3 3,7 4-2,3-3-3,3 1 0,8 0-4,-6 1 5,10 8-5,4-2 4,6 1 0,-1 0-1,11 3-3,3 2 2,0 1-3,1-1-2,-1-2 0,4 0-3,-2-2 2,-5-6 3,-4 0-4,-1 2 1,2-6 1,-7 1-1,-1-1 6,-7-1 3,-8-2 1,-1 4 4,-5-4 1,-3 0-3,-13 3 2,-4-2-4,-7 3-4,-7 0-1,-7-6 0,0 3-21,-2-8-26,-4 3-19,6-2-40,3-8-49,-2 0-178,18-3-351,10-1 156</inkml:trace>
          <inkml:trace contextRef="#ctx1" brushRef="#br0" timeOffset="15761.1211">7998 7950 87,'7'9'231,"10"-7"-25,4-2-21,4 6-18,17-3-16,1 1-13,3-4-14,3-1-22,0 2-29,-3-2-52,1 1-48,-3-5-50,-9 5-154,-6-2-249,-2-3 111</inkml:trace>
          <inkml:trace contextRef="#ctx1" brushRef="#br0" timeOffset="15586.1148">8061 7503 185,'-3'4'221,"-1"-1"-20,4-3-19,0 0-6,0 0-3,0 0 1,0 0-8,0 0-12,17 4-15,0-6-16,12-2-20,17 0-7,3 4-21,1-4-46,9 0-52,2-3-60,15-7-57,-21 4-186,2 1-352,-3-5 156</inkml:trace>
          <inkml:trace contextRef="#ctx1" brushRef="#br1" timeOffset="464007.1866">3867 7290 89,'0'0'88,"0"0"-6,-5-4-12,5 4-11,0 0-11,0 0 3,0 0-5,16 12 4,-5 5 6,3 5 3,1 1 2,-1 15-2,3 2-5,1 3 7,-1 0-3,0 7 1,-2 2-8,10 17 1,-11-18 0,7-4-2,-4 0 1,0-3-6,1-7 0,4-3 3,0 0 6,-1-13 7,1-2 6,5-5-4,6-9 7,9 0 4,11-11-7,21-21-4,11-12-5,48-23-5,4-13-6,-2-6-12,24-10-32,12-14-31,24-13-40,18-10-55,16-11-201,29-10-350,9-16 155</inkml:trace>
        </inkml:traceGroup>
      </inkml:traceGroup>
    </inkml:traceGroup>
    <inkml:traceGroup>
      <inkml:annotationXML>
        <emma:emma xmlns:emma="http://www.w3.org/2003/04/emma" version="1.0">
          <emma:interpretation id="{FF0D28BE-67E5-43B1-8A09-3F9DA6038DCD}" emma:medium="tactile" emma:mode="ink">
            <msink:context xmlns:msink="http://schemas.microsoft.com/ink/2010/main" type="paragraph" rotatedBoundingBox="8860,12868 12799,12834 12803,13287 8864,133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C224250-EE52-42A0-9773-31585C0F5E23}" emma:medium="tactile" emma:mode="ink">
              <msink:context xmlns:msink="http://schemas.microsoft.com/ink/2010/main" type="inkBullet" rotatedBoundingBox="8862,13070 11824,13044 11825,13138 8862,13164"/>
            </emma:interpretation>
            <emma:one-of disjunction-type="recognition" id="oneOf8">
              <emma:interpretation id="interp40" emma:lang="en-IN" emma:confidence="0">
                <emma:literal>-</emma:literal>
              </emma:interpretation>
            </emma:one-of>
          </emma:emma>
        </inkml:annotationXML>
        <inkml:trace contextRef="#ctx1" brushRef="#br1" timeOffset="465140.082">4920 10265 63,'11'1'67,"8"-1"-6,0 4-2,9-2 2,7 3-1,14-4-11,11 3 4,24 3 6,1-4-14,7 5 3,-1 0 2,7-1-3,41-1-9,-45-1-7,4-5-1,1 3 4,40 4-9,-49-7 7,7-2-5,5 2-4,38-7-6,-46 6 5,1-4 2,-3-5-8,-7 6 1,7-5-6,-13 7 2,1-5 0,-21 0-8,-2 2 7,0 0-6,-4 3 0,-4-3 0,2 5 1,-7 1-7,-1-1 8,-8 5-3,-2-4 5,-5 4-10,2-1-13,-3 0 5,2 2-3,-10-1-19,0-1-10,-5 4-6,0-5-4,-9 3-6,4-1-11,-7 0-74,-2 2-151,0-7 68</inkml:trace>
      </inkml:traceGroup>
      <inkml:traceGroup>
        <inkml:annotationXML>
          <emma:emma xmlns:emma="http://www.w3.org/2003/04/emma" version="1.0">
            <emma:interpretation id="{2A4875D3-DD48-47BE-9901-D1B05AB2A4B4}" emma:medium="tactile" emma:mode="ink">
              <msink:context xmlns:msink="http://schemas.microsoft.com/ink/2010/main" type="line" rotatedBoundingBox="12084,12840 12799,12834 12803,13287 12087,13293"/>
            </emma:interpretation>
          </emma:emma>
        </inkml:annotationXML>
        <inkml:traceGroup>
          <inkml:annotationXML>
            <emma:emma xmlns:emma="http://www.w3.org/2003/04/emma" version="1.0">
              <emma:interpretation id="{98DE2F39-23F3-4F97-BC4B-67F7CF5720EA}" emma:medium="tactile" emma:mode="ink">
                <msink:context xmlns:msink="http://schemas.microsoft.com/ink/2010/main" type="inkWord" rotatedBoundingBox="12084,12840 12799,12834 12803,13287 12087,13293"/>
              </emma:interpretation>
              <emma:one-of disjunction-type="recognition" id="oneOf9">
                <emma:interpretation id="interp41" emma:lang="en-IN" emma:confidence="0">
                  <emma:literal>T</emma:literal>
                </emma:interpretation>
                <emma:interpretation id="interp42" emma:lang="en-IN" emma:confidence="0">
                  <emma:literal>&lt;</emma:literal>
                </emma:interpretation>
                <emma:interpretation id="interp43" emma:lang="en-IN" emma:confidence="0">
                  <emma:literal>&gt;</emma:literal>
                </emma:interpretation>
                <emma:interpretation id="interp44" emma:lang="en-IN" emma:confidence="0">
                  <emma:literal>4</emma:literal>
                </emma:interpretation>
                <emma:interpretation id="interp45" emma:lang="en-IN" emma:confidence="0">
                  <emma:literal>x</emma:literal>
                </emma:interpretation>
              </emma:one-of>
            </emma:emma>
          </inkml:annotationXML>
          <inkml:trace contextRef="#ctx1" brushRef="#br1" timeOffset="465414.1772">8142 10036 69,'29'9'94,"-3"2"-8,12 6-22,2-1 8,-1 6-5,4-5-7,1 3-5,-1-3 4,1 3-16,-1 0-6,4 0-6,-1 0-5,-5-6-7,0 1-5,-11-4-16,2 0-20,-4 0-6,-7-4-28,-4-4-59,1 2-124,-10-3 54</inkml:trace>
          <inkml:trace contextRef="#ctx1" brushRef="#br1" timeOffset="465651.3169">8763 10155 60,'-17'26'94,"-7"5"-18,2 1 5,0 1-10,-2-2-3,-3-3-11,5 4-21,2-6-10,-1-2-19,4-2-32,2-2-68,4-6-99,7-3 45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2:24.7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10EE956-2CFC-4DBC-A6E8-8EF0D466D955}" emma:medium="tactile" emma:mode="ink">
          <msink:context xmlns:msink="http://schemas.microsoft.com/ink/2010/main" type="inkDrawing" rotatedBoundingBox="14666,8223 21273,8275 21272,8336 14665,8283" semanticType="underline" shapeName="Other">
            <msink:sourceLink direction="with" ref="{D73EE52C-65F7-4CC8-A657-FDF8D2CC1C40}"/>
            <msink:sourceLink direction="with" ref="{A31E126B-CB77-4004-ACA8-D589FD3C0505}"/>
          </msink:context>
        </emma:interpretation>
      </emma:emma>
    </inkml:annotationXML>
    <inkml:trace contextRef="#ctx0" brushRef="#br0">0 31 11,'8'2'155,"2"0"-3,1-4-4,6 2-18,5 0 8,8-2 0,18 2-11,7-2 2,29 6-6,1-2 0,10-6-9,52 1-6,-1-1-4,7 1-7,6 8 0,12-12-4,3 4-8,5-6-4,7 8-9,8 2-2,1-2-9,-2-5-3,9 8 2,5-4-8,2 2-2,-7 2 3,5-1-2,3 5-2,0-5 1,7 5-4,-7 0 3,-5-2 0,-1-1-2,-8 8 4,-3-1-1,-6-2 1,-9-5 0,-12 4 1,-8-2 4,-11 0-7,-50 1-9,2-5 2,-6 0-4,-9-1-5,-21-2-3,-6 2 0,-3-5 0,-7 4-7,-17 1 1,-3-2 2,-9 2 5,-4-3-3,0 3 1,-4-1 1,-1 1-7,-9 0 3,10-3-10,-10 3-12,11 0-28,-11 0-37,0 0-40,0 0-47,0 0-61,-30-10-49,12 9-248,4-7-547,0-2 242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16:22.4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193 21 111,'0'-4'153,"6"0"-4,-6 4-5,2-11-23,1 8-12,-3 3-15,0 0-4,0 0-9,0 0-7,0 0-12,0 0-8,0 0-2,0 0 2,-11 14-6,9-9 0,2-5 5,-4 12-1,4-6 1,-2-3-3,2-3-6,0 12-9,-1-6-3,-4 0 15,5 0 9,-2 2 1,-3-4-4,5 3-9,-3 2-2,-1-2 6,-3 2 2,7 1-4,-6-3-8,3 2-4,-4 1 2,1 0-5,-2 7 3,-3 0 2,3-1 1,0 10-1,-1-2 1,-2 2 0,3 1-1,-2 0 4,4 3 8,1 10-7,-1-11 4,-2 9 1,2-12-4,3 2-4,-2-4-3,2-5-6,0 2-1,-4-2 2,6-1-8,-2-6-1,-1 4-1,4-6-2,-1 3 0,-1-5-12,2 0-20,0-1-24,2 0-25,-2 0-31,1-2-37,4-3-31,-5-2-33,10 5-26,-10-5-148,17-7-398,-9 0 177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2:31.0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7A5106-571F-4131-A8F2-A437CDC72249}" emma:medium="tactile" emma:mode="ink">
          <msink:context xmlns:msink="http://schemas.microsoft.com/ink/2010/main" type="inkDrawing" rotatedBoundingBox="13532,10866 20505,11084 20503,11166 13529,10948" semanticType="callout" shapeName="Other"/>
        </emma:interpretation>
      </emma:emma>
    </inkml:annotationXML>
    <inkml:trace contextRef="#ctx0" brushRef="#br0">-4 2 98,'0'0'110,"-6"5"1,6-5-5,0 0-2,0 0-13,0 0-5,0 0-7,0 0-12,0 0 0,8 4-1,-8-4-3,0 0-4,0 0-6,0 0-8,12 0 3,-12 0-9,15 0-4,-15 0 1,18 0 6,3 2-6,0 2 3,12-4-2,9 4 1,7 1-5,8-3 2,5 5-6,25-3 2,3 0-6,3 4-5,8-1 5,40 0-6,0 0-1,-43-2-1,47 4-3,5 3-2,-8-8 4,-2 4-4,2-1-1,3 0-4,7-2 6,0 4-3,-1 2-4,6-4 3,2-1-6,1-2 5,-7 1-2,4 4 0,-1-5-1,5 1 0,-3 0-1,5-3 1,-3 10-3,-4-10 2,4-2-1,-15 2 4,10 1 1,-1-3 8,-3 2 4,1-4-2,-2 4 0,-9-4 5,-38 2 1,40-2-3,-48 2 12,3 0-2,-6 0 6,3 2 2,-7 0-7,-4-1 1,-3 1 1,-23-2-2,0 2-5,4 0 1,-7-2-1,1 4-3,-1-3-1,-9 4-1,3 0 5,-3-3-5,-15-1 2,4 0 0,-6-1-3,-1 4 2,-4-8-5,-7 4 0,-1-1-1,-5 1 5,-2 0-2,2 0 3,-11 0 0,13 0-6,-13 0 3,11 0-4,-11 0-6,8-1-6,-8 1-16,0 0-18,0 0-24,0 0-24,0 0-34,10-2-49,-10 2-49,0 0-164,0 0-403,0 0 179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2:21.1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C4DE414-C2D5-4961-817E-21FBBCEBB737}" emma:medium="tactile" emma:mode="ink">
          <msink:context xmlns:msink="http://schemas.microsoft.com/ink/2010/main" type="inkDrawing" rotatedBoundingBox="15295,3897 19340,3963 19339,4011 15294,3946" semanticType="strikethrough" shapeName="Other">
            <msink:sourceLink direction="with" ref="{BD259EBB-EBFB-4261-ABB9-EBE68F8286A0}"/>
          </msink:context>
        </emma:interpretation>
      </emma:emma>
    </inkml:annotationXML>
    <inkml:trace contextRef="#ctx0" brushRef="#br0">11384 1099 28,'-12'4'92,"8"-2"-4,-6-1-6,10-1 7,-5 6 8,5-6 12,0 6 8,0-6-3,18 7 7,-2-4-11,14-2-3,9 1-7,10 2 2,29-1 1,12-1-3,8 1-6,52-3-4,8 5 1,3-3-7,5-1-7,9-2 4,-1 1 0,8 0-3,3-2-3,5-3 2,2 5-9,-2 2 0,-10-4-2,-6 4-9,-10 1-5,-10 4-4,-9-1-1,-44-3-8,38 1-4,-42-1-2,-9 6-1,1-6-3,-31 2-5,-1-2-4,-3-2-1,-7 4 4,-15-4-7,-4 0-2,-7 2-2,-1 1 1,-5-4 2,-3 0 1,-4-4 1,0 8-3,-8-4-1,0 0-7,13-8-21,-13 8-11,0 0-31,-7-10-24,7 10-39,-15-8-33,8 2-21,-4 1-61,3 2-152,0-1-420,-4-1 186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2:32.6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691637-1FB6-4C0E-82F6-89C55D90EEB6}" emma:medium="tactile" emma:mode="ink">
          <msink:context xmlns:msink="http://schemas.microsoft.com/ink/2010/main" type="writingRegion" rotatedBoundingBox="22559,9627 25736,10613 25213,12302 22035,11316"/>
        </emma:interpretation>
      </emma:emma>
    </inkml:annotationXML>
    <inkml:traceGroup>
      <inkml:annotationXML>
        <emma:emma xmlns:emma="http://www.w3.org/2003/04/emma" version="1.0">
          <emma:interpretation id="{8B946FD4-BE57-4C20-BAC3-1B921B49C35B}" emma:medium="tactile" emma:mode="ink">
            <msink:context xmlns:msink="http://schemas.microsoft.com/ink/2010/main" type="paragraph" rotatedBoundingBox="22559,9627 25736,10613 25213,12302 22035,11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2D64CF-285F-4A34-BD5A-312B00C3527E}" emma:medium="tactile" emma:mode="ink">
              <msink:context xmlns:msink="http://schemas.microsoft.com/ink/2010/main" type="line" rotatedBoundingBox="22559,9627 25736,10613 25213,12302 22035,11316"/>
            </emma:interpretation>
          </emma:emma>
        </inkml:annotationXML>
        <inkml:traceGroup>
          <inkml:annotationXML>
            <emma:emma xmlns:emma="http://www.w3.org/2003/04/emma" version="1.0">
              <emma:interpretation id="{53B760B8-7213-4233-B1A2-F569C33593E9}" emma:medium="tactile" emma:mode="ink">
                <msink:context xmlns:msink="http://schemas.microsoft.com/ink/2010/main" type="inkWord" rotatedBoundingBox="22559,9627 25736,10613 25213,12302 22035,11316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¥</emma:literal>
                </emma:interpretation>
                <emma:interpretation id="interp3" emma:lang="en-IN" emma:confidence="0">
                  <emma:literal>€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18578 7024 86,'0'-7'167,"0"-1"2,0 3-6,0-2-11,0 7-8,0-14-15,-4 10-1,4 4 6,0-8-12,0 8-10,0-7-14,0 7-11,0 0-12,0 0-8,0 0-6,0 0-7,4 23 12,-4 1 1,0 3 4,0 2 1,0 12 4,-4 7-1,8-1-1,-4-1-2,0 2 3,-4 0-2,8 0-8,-4 1 0,0-5-3,3-1 1,0-2-6,-3 0-4,3-7-4,-3-6-4,3 3-6,-6-5-3,3 0 0,-3-8-7,3 1-1,0-1-5,0-3 1,0 3-2,0-6-3,0-3-2,0 1 0,0-3-7,0 0-7,0 0-11,0 0-8,0-7-15,-3 4-29,3-4-30,0 0-32,0 0-20,0 0-24,-11-15-33,8 7-31,-1-2-165,4-8-427,7-6 189</inkml:trace>
          <inkml:trace contextRef="#ctx0" brushRef="#br0" timeOffset="988.5195">18922 7262 106,'-3'-7'181,"-2"0"2,-1 0 4,3 0-5,-5 2-17,2 2-17,-1-3-12,7 6-14,-16 3-17,16-3-8,-20 7-9,6-1-4,-4 4-7,4 1-4,-7 6-4,3-1-8,-1 0-6,4 0-4,-4 3-6,5-4-3,0 7-4,0 1-3,6-6-3,-2 2-2,1-5-4,1 2-2,5 3-1,-2-2-7,2-1-3,0 2 2,0-3-4,-1 0 0,4-5 0,0 6-3,-3-5-1,2 3 0,2-2-4,-1 4 4,3-9-5,4 0 1,-7 4-1,8-4 3,-2 0-3,2 1 0,6-1 2,-1 4 1,7-9 1,-4 3 0,3-5-3,2 2-5,-1 0 5,1-2-1,-1 0-4,-2 0 6,-1 0-2,-1 3-1,0-6 2,1 1-3,-6 2 2,3 0 3,-3 2-4,0-2 0,2-2 3,-2 2-2,0 0 0,3 0-4,5 0 2,-4 0 0,0-1 2,3 0-1,-4 1-1,3-3-1,-2 1 3,-1 2-2,-2 0 1,1 0 3,-3 0 2,-10 0 2,19 0 2,-12 0 0,-7 0-3,8 2 1,-8-2-6,8 3 5,-8-3-2,7 7 0,-7-2 0,-2 6-2,2-6 0,0 1-1,0 0 1,0 3-1,0-2 2,-2 1 0,2-2-2,0-6-2,2 8 2,-2-1-1,0 1-3,0-8 2,0 7 1,0-7 0,0 7 3,0-7-2,2 6 2,-2-6 5,0 0 25,0 0 11,0 0-3,0 0-5,14-13-2,-5 2 0,2-4-7,4 0-1,-1-4-3,3-3 0,1-1-6,-4 2-1,3 1 0,1 0-1,2 1-1,-6 4 5,5-2 3,-5 6-2,-4-2 1,3 5-7,-1-2-3,4 1-1,-6 4-3,1 1-2,4 3 4,-2-2-7,-3 6 2,2 0 0,-1 2-2,0 3-3,4 3 0,-6 0 0,2 4-6,0-5 0,-1 7 3,-4-1-3,2 1 2,0 3 3,1-5 1,2 1 0,-4 0-1,5 1-1,-9 1 0,4-6 2,-1-5 0,0 3 3,-4-2 2,4-2 6,-1-4 2,-5-2 0,0 0-3,0 0 2,0 0 2,8-12-6,-8 1 1,1 1 2,6-5-2,1 0 5,-2 3 0,2-7-3,3 5-2,-2-4 0,9 0-5,-1-2-1,4 4 1,1 0-2,0 5 1,-1 3-3,4-3 1,-8 1 0,10 5-1,-5-1 0,-1 5 0,-2-3-3,-3 4-2,4 2 1,-1 4 3,-3-1-6,-2 5 5,2 4 0,-2-2-1,4 7 2,-6-2 8,-2 5-8,-1 2 1,1 1-3,1 0 2,0-5 0,3 3 1,-1 1 0,-2-4-1,0-4 2,-2 1 0,2-3 1,0-3-2,-4-4 4,5-3-1,-4 2 1,0 3 13,0-6 5,3-3-2,-11 0 2,30-3-6,-9-6-1,7 2 0,4-2-2,14-10-5,1 3-10,4 0-7,26-5-20,-3 2-23,1-3-28,8 4-31,-2 3-26,6-2-44,1 0-53,-29 10-235,23-2-506,-28 4 224</inkml:trace>
          <inkml:trace contextRef="#ctx0" brushRef="#br0" timeOffset="1353.7789">18666 8350 43,'-5'0'163,"5"0"-18,0 0-15,0 0-10,21 5-12,1-5-14,25 0-13,7-1-11,24-1-14,5-2-18,20-2-14,38-1-25,4 5-15,4-5-20,-2-2-19,3 2-106,-3-1-175,6-6 78</inkml:trace>
          <inkml:trace contextRef="#ctx0" brushRef="#br1" timeOffset="434518.5483">18633 8679 64,'90'0'122,"10"0"-14,40 0 1,-43 0-2,2 0-8,39 1-12,-39-1-6,-1-1-6,-3 1-4,-3-4 2,-5 4-16,-8 2-4,-21 0-7,-6-4-10,-6 0-2,-3 2-5,-15-2-2,-2 1-3,-9 1-11,-3 0-5,-3 0-19,-1 0-9,-10 0-18,17 0-11,-9 0-25,-8 0-10,13 3-91,-13-3-189,4 0 84</inkml:trace>
          <inkml:trace contextRef="#ctx0" brushRef="#br0" timeOffset="1583.9578">19159 8523 71,'86'14'207,"72"5"-21,19 2-6,30 0-28,30-2-35,30 6-42,25-11-84,5 2-155,26-1-177,-6-7 79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9:43.6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E3FEAFC-E1E2-400B-B61B-4D7460E76D16}" emma:medium="tactile" emma:mode="ink">
          <msink:context xmlns:msink="http://schemas.microsoft.com/ink/2010/main" type="inkDrawing" rotatedBoundingBox="14173,10844 19108,11134 19106,11173 14171,10883" shapeName="Other"/>
        </emma:interpretation>
      </emma:emma>
    </inkml:annotationXML>
    <inkml:trace contextRef="#ctx0" brushRef="#br0">0 0 6,'0'0'83,"0"0"-12,0 0-1,0 0-10,0 0-6,0 0-4,0 0-6,0 0 2,0 0-1,0 0-10,0 0 1,41-3-9,-22 6 17,1-2-13,14 2 4,8 0 4,6 1 0,9 1 2,4-3 10,21 9-13,16-7 8,5 4-9,47-5-2,2 6 2,1 0-6,2-8 4,11 6-9,2-1 1,5-4-4,17 8-4,-3-3-2,2 2-2,1 5 4,0-4-2,-4 2 3,-4-4-2,-4 9-2,6-3 6,-12-1 9,-6 2-6,-6-3 9,-15 1-3,-3-5 1,-44 3-8,0-6 0,2 4-3,-7-4-1,-8 2-3,-7 0 2,-25-3-1,-8-1-1,-14-2 2,-4 3-12,-11-4 7,-3 0-1,-5 0 0,-8 0-7,7-4 3,-7 4-2,0 0-6,0 0-18,0 0-15,-18-8-9,10 4-28,1-3-39,-2 6-40,-2-1-84,0-4-252,0-2 112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5:59:44.22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8BF08A-EDBB-4A8B-836D-F11EFC8A24EC}" emma:medium="tactile" emma:mode="ink">
          <msink:context xmlns:msink="http://schemas.microsoft.com/ink/2010/main" type="inkDrawing" rotatedBoundingBox="14640,10963 18600,11181 18597,11249 14636,11030" shapeName="Other"/>
        </emma:interpretation>
      </emma:emma>
    </inkml:annotationXML>
    <inkml:trace contextRef="#ctx0" brushRef="#br0">0-1 20,'80'11'89,"10"8"6,10-8-19,42 8-2,4-5 7,-3 1-5,3-3-10,4 1 5,3-1-10,2-1-6,2-4 0,1 1-7,-4-3 0,4-2-3,4 4-1,-14-6 6,4 2-1,-2 1-1,5-3-3,-8 5-1,-6-4-9,-2 6 8,-46-4-8,3 3 3,1-2-1,-6 2-8,-2-2-1,-10 4 1,-21-5-9,-7-1 0,-8 2 0,-12-1-1,-5 3-8,-6-4 1,-9-2-5,0 2-4,-1-2 12,-1-1-9,-7 4-1,-2-4 1,9 3-10,-6 3-7,-3-6-9,0 6-19,0-6-30,0 0-14,2 7-26,-2-7-112,0 0-239,0 0 106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2-17T06:00:00.4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2A9375-26C5-4509-904D-80C65269F470}" emma:medium="tactile" emma:mode="ink">
          <msink:context xmlns:msink="http://schemas.microsoft.com/ink/2010/main" type="inkDrawing" rotatedBoundingBox="13475,12829 17223,12884 17221,12982 13473,12927" shapeName="Other"/>
        </emma:interpretation>
      </emma:emma>
    </inkml:annotationXML>
    <inkml:trace contextRef="#ctx0" brushRef="#br0">0 0 31,'0'0'129,"0"0"-10,0 0-11,0 0-2,0 0-18,0 0-8,0 0-10,0 0-7,0 0-4,0 0-9,0 0-7,28 3 3,-9-2-2,13 2-9,15-3 11,5 7-2,27-4 0,10 1-5,4-4 2,2 3-4,60 6-2,-11-9 1,7-4-8,-4 9 2,8-6-6,3 2 0,4-1-3,-6-5-1,2 4-1,0 2-2,3-6 2,-3 2 1,-1 1-6,-7 5 6,-3-8-5,-6 7 1,-43 3-2,1-7 1,-7 2-2,-8 0-4,-4 5 5,-21-3-2,-4 5 2,-8-2-7,-12-2-1,-10 1 0,-1 2 0,-10-1-3,1-3-6,-8 4-3,0 3-9,-2-3-8,1 1-4,-3 1-42,-3-1-47,-3 2-141,6-2-279,-6-2 124</inkml:trace>
  </inkml:traceGroup>
</inkml:ink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8CC42-64C3-4E7F-B171-EB91121B0A42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3810E5-2D00-46F4-82EE-079F61D19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63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EB0C4B-B721-4C9E-A028-1E645BD3D505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546970" y="1324628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buFont typeface="Courier New" panose="02070309020205020404" pitchFamily="49" charset="0"/>
              <a:buChar char="o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200150" indent="-137160">
              <a:buFont typeface="Calibri" panose="020F0502020204030204" pitchFamily="34" charset="0"/>
              <a:buChar char="−"/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3187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C781744-4FEB-4218-8125-2C84CC6CBE57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1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C541960-E964-423F-ACEC-8D5075D84F31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75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50FF73-0EEF-41B4-864B-C3EA23EAFA40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50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9932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0708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6BF6B-742E-402E-99E8-A843335900E8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13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1169A-5FB5-4573-A61F-86541AE9BFD4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563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4B703-EE76-42B0-BA2B-120F63D0DEE5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904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7556B-3BA7-4D87-A744-128A03134E89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58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CC1E5-1767-49D0-B72B-3603FB610AC2}" type="datetime1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545BA2-7696-441D-8635-E790D9B44CE9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089764" y="214816"/>
            <a:ext cx="9870510" cy="874951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rgbClr val="930B0B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546970" y="1324628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buFont typeface="Courier New" panose="02070309020205020404" pitchFamily="49" charset="0"/>
              <a:buChar char="o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200150" indent="-137160">
              <a:buFont typeface="Calibri" panose="020F0502020204030204" pitchFamily="34" charset="0"/>
              <a:buChar char="−"/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27682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4FFAE-7D90-483B-90EC-824EB29201DC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3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7209F-88BA-43A6-B590-0CF5CBB6CECA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5714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24F12-FC6E-4197-83E3-7F88C5FBE53B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0190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960D0-B359-4C8F-B54B-D7B24901F807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123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67239-5482-4140-8C04-7D61AE31FF66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596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00E07-2970-48AA-8A8F-8C8C900AA2DE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7436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C6EF9-A18D-437A-8A9A-F859ADD3E98F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7360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9E33-AC39-41EE-8565-819BE2247C86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4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A21A2-F673-496E-8575-1A058EC9FA1D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43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AB4E4-A4A7-4046-9458-31AD578885A0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3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2281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C9F25-2664-462F-A39A-EE720CD6BD21}" type="datetime1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965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719C-1E09-4CBF-B317-472F5BCE3803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398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C39FE-5EF3-4845-B90F-505F008820ED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11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68F60-22F6-4C2C-A8CB-284F4CC99F15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006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F1A2-A184-4CE2-B391-20F34D485694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293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D843-5DA7-4499-8BA2-B48C694FC062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659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2037-7B96-4361-88EF-798F7030C3FE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8034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26F7D-E0FA-4C66-93E7-59354DBD522A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665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F776-8B0C-4087-85A2-CFEAD5E389F4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9412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B033C-F080-4E87-AA2D-57841A2E1FB9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96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CD867A1-A0D1-4324-B446-DDCF5AC4C3CD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852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54CFC-3842-4A18-8B25-03572286F771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1161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6EECE-91AC-4E3E-9AD2-E50D5EDAACCB}" type="datetime1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476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3BBA9-3769-4969-B9C1-0A8031185E85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167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05C0-949D-45AF-A47A-D6AECA20BB3C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810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7B88-BD88-4D39-80A8-4C61C84429A8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834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ED67-B829-47AA-BDB1-13A8C9330A0D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987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E4EA3-69CE-4133-8006-F0A4A679FDCE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2689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84EC7-3013-4B29-BD65-5C680420D56B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764" y="214816"/>
            <a:ext cx="9870510" cy="874951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rgbClr val="930B0B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6093" y="1189973"/>
            <a:ext cx="10997852" cy="489930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685800" indent="-228600">
              <a:buClr>
                <a:schemeClr val="accent2">
                  <a:lumMod val="75000"/>
                </a:schemeClr>
              </a:buClr>
              <a:buSzPct val="70000"/>
              <a:buFont typeface="Courier New" panose="02070309020205020404" pitchFamily="49" charset="0"/>
              <a:buChar char="o"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buClr>
                <a:srgbClr val="8D4427"/>
              </a:buClr>
              <a:buSzPct val="70000"/>
              <a:buFont typeface="Times New Roman" panose="02020603050405020304" pitchFamily="18" charset="0"/>
              <a:buChar char="−"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6506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949" y="1606006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EFE90D-D3D2-4D50-B872-A85B22053341}" type="datetime1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64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4F88DC-A863-42BA-9F94-4C140B5C90CF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02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C3D229-D622-4364-B3E4-521C7DE9FA55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9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124976B-620B-4E2D-8227-69F5FC2ABF0C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932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531257" y="294320"/>
            <a:ext cx="9129486" cy="7379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11" name="Date Placeholder 6"/>
          <p:cNvSpPr txBox="1">
            <a:spLocks/>
          </p:cNvSpPr>
          <p:nvPr/>
        </p:nvSpPr>
        <p:spPr>
          <a:xfrm>
            <a:off x="432520" y="6373653"/>
            <a:ext cx="1941286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4A7E44F-68F0-4AA3-A5C8-607811B8945D}" type="datetime1">
              <a:rPr lang="en-US" sz="1400" b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2/17/2021</a:t>
            </a:fld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8"/>
          <p:cNvSpPr txBox="1">
            <a:spLocks/>
          </p:cNvSpPr>
          <p:nvPr/>
        </p:nvSpPr>
        <p:spPr>
          <a:xfrm>
            <a:off x="10986931" y="6347050"/>
            <a:ext cx="80191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A8E0CFD-BB30-4A9F-B723-AE1386555E15}" type="slidenum">
              <a:rPr lang="en-US" sz="1400" b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‹#›</a:t>
            </a:fld>
            <a:endParaRPr lang="en-US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31906" y="524442"/>
            <a:ext cx="20026" cy="587387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1945042" y="135448"/>
            <a:ext cx="19165" cy="610095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72366" y="135448"/>
            <a:ext cx="1138225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>
            <a:off x="251932" y="6398315"/>
            <a:ext cx="320433" cy="292996"/>
          </a:xfrm>
          <a:prstGeom prst="curved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/>
        </p:nvCxnSpPr>
        <p:spPr>
          <a:xfrm rot="5400000">
            <a:off x="11558285" y="6285387"/>
            <a:ext cx="454905" cy="356943"/>
          </a:xfrm>
          <a:prstGeom prst="curved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026AED6-E793-48A3-96AF-36A0D1FE2D7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05" y="135448"/>
            <a:ext cx="566958" cy="672255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98F5ADD7-F579-4B31-B088-24730AEA76C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72783" y="135448"/>
            <a:ext cx="204457" cy="5305232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8EA3854-8902-4417-899A-DE9CBF528C1A}"/>
              </a:ext>
            </a:extLst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5526" y="6043824"/>
            <a:ext cx="868683" cy="647487"/>
          </a:xfrm>
          <a:prstGeom prst="rect">
            <a:avLst/>
          </a:prstGeom>
        </p:spPr>
      </p:pic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DA3B82F8-7F36-4AE6-A785-76BCA479C67E}"/>
              </a:ext>
            </a:extLst>
          </p:cNvPr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" y="6214968"/>
            <a:ext cx="2655568" cy="6638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1547C2F5-D0C4-4329-8DC2-48B66EE4F51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5400000">
            <a:off x="6714494" y="2503271"/>
            <a:ext cx="385984" cy="837608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B15A553C-6E56-4E14-9B40-3D70033DB61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 rot="5400000">
            <a:off x="6820534" y="2236938"/>
            <a:ext cx="173904" cy="837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81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8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5E8FB-4F7C-4A77-A5B5-B4B5F8BAFE45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A0C87-9D6A-49C9-AAB7-CC2243907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77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sldNum="0"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BB4EC-C35B-425D-8BAF-3149940EBC65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CADCB-2F5C-4625-A96A-69C8B5D5B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77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105A5-2863-4787-95CA-6F750C8451D9}" type="datetime1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F0F20-6990-4047-BD5A-98DB59D05B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71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85.xml"/><Relationship Id="rId13" Type="http://schemas.openxmlformats.org/officeDocument/2006/relationships/image" Target="../media/image94.emf"/><Relationship Id="rId3" Type="http://schemas.openxmlformats.org/officeDocument/2006/relationships/image" Target="../media/image89.emf"/><Relationship Id="rId7" Type="http://schemas.openxmlformats.org/officeDocument/2006/relationships/image" Target="../media/image91.emf"/><Relationship Id="rId12" Type="http://schemas.openxmlformats.org/officeDocument/2006/relationships/customXml" Target="../ink/ink87.xml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4.xml"/><Relationship Id="rId11" Type="http://schemas.openxmlformats.org/officeDocument/2006/relationships/image" Target="../media/image93.emf"/><Relationship Id="rId5" Type="http://schemas.openxmlformats.org/officeDocument/2006/relationships/image" Target="../media/image90.emf"/><Relationship Id="rId10" Type="http://schemas.openxmlformats.org/officeDocument/2006/relationships/customXml" Target="../ink/ink86.xml"/><Relationship Id="rId4" Type="http://schemas.openxmlformats.org/officeDocument/2006/relationships/customXml" Target="../ink/ink83.xml"/><Relationship Id="rId9" Type="http://schemas.openxmlformats.org/officeDocument/2006/relationships/image" Target="../media/image92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91.xml"/><Relationship Id="rId13" Type="http://schemas.openxmlformats.org/officeDocument/2006/relationships/image" Target="../media/image100.emf"/><Relationship Id="rId3" Type="http://schemas.openxmlformats.org/officeDocument/2006/relationships/image" Target="../media/image95.emf"/><Relationship Id="rId7" Type="http://schemas.openxmlformats.org/officeDocument/2006/relationships/image" Target="../media/image97.emf"/><Relationship Id="rId12" Type="http://schemas.openxmlformats.org/officeDocument/2006/relationships/customXml" Target="../ink/ink93.xml"/><Relationship Id="rId17" Type="http://schemas.openxmlformats.org/officeDocument/2006/relationships/image" Target="../media/image102.emf"/><Relationship Id="rId2" Type="http://schemas.openxmlformats.org/officeDocument/2006/relationships/customXml" Target="../ink/ink88.xml"/><Relationship Id="rId16" Type="http://schemas.openxmlformats.org/officeDocument/2006/relationships/customXml" Target="../ink/ink9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0.xml"/><Relationship Id="rId11" Type="http://schemas.openxmlformats.org/officeDocument/2006/relationships/image" Target="../media/image99.emf"/><Relationship Id="rId5" Type="http://schemas.openxmlformats.org/officeDocument/2006/relationships/image" Target="../media/image96.emf"/><Relationship Id="rId15" Type="http://schemas.openxmlformats.org/officeDocument/2006/relationships/image" Target="../media/image101.emf"/><Relationship Id="rId10" Type="http://schemas.openxmlformats.org/officeDocument/2006/relationships/customXml" Target="../ink/ink92.xml"/><Relationship Id="rId4" Type="http://schemas.openxmlformats.org/officeDocument/2006/relationships/customXml" Target="../ink/ink89.xml"/><Relationship Id="rId9" Type="http://schemas.openxmlformats.org/officeDocument/2006/relationships/image" Target="../media/image98.emf"/><Relationship Id="rId14" Type="http://schemas.openxmlformats.org/officeDocument/2006/relationships/customXml" Target="../ink/ink9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2.emf"/><Relationship Id="rId18" Type="http://schemas.openxmlformats.org/officeDocument/2006/relationships/customXml" Target="../ink/ink9.xml"/><Relationship Id="rId3" Type="http://schemas.openxmlformats.org/officeDocument/2006/relationships/image" Target="../media/image7.emf"/><Relationship Id="rId21" Type="http://schemas.openxmlformats.org/officeDocument/2006/relationships/image" Target="../media/image16.emf"/><Relationship Id="rId7" Type="http://schemas.openxmlformats.org/officeDocument/2006/relationships/image" Target="../media/image9.emf"/><Relationship Id="rId12" Type="http://schemas.openxmlformats.org/officeDocument/2006/relationships/customXml" Target="../ink/ink6.xml"/><Relationship Id="rId17" Type="http://schemas.openxmlformats.org/officeDocument/2006/relationships/image" Target="../media/image14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1.emf"/><Relationship Id="rId5" Type="http://schemas.openxmlformats.org/officeDocument/2006/relationships/image" Target="../media/image8.emf"/><Relationship Id="rId15" Type="http://schemas.openxmlformats.org/officeDocument/2006/relationships/image" Target="../media/image13.emf"/><Relationship Id="rId23" Type="http://schemas.openxmlformats.org/officeDocument/2006/relationships/image" Target="../media/image17.emf"/><Relationship Id="rId10" Type="http://schemas.openxmlformats.org/officeDocument/2006/relationships/customXml" Target="../ink/ink5.xml"/><Relationship Id="rId19" Type="http://schemas.openxmlformats.org/officeDocument/2006/relationships/image" Target="../media/image15.emf"/><Relationship Id="rId4" Type="http://schemas.openxmlformats.org/officeDocument/2006/relationships/customXml" Target="../ink/ink2.xml"/><Relationship Id="rId9" Type="http://schemas.openxmlformats.org/officeDocument/2006/relationships/image" Target="../media/image10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23.emf"/><Relationship Id="rId18" Type="http://schemas.openxmlformats.org/officeDocument/2006/relationships/customXml" Target="../ink/ink20.xml"/><Relationship Id="rId26" Type="http://schemas.openxmlformats.org/officeDocument/2006/relationships/customXml" Target="../ink/ink24.xml"/><Relationship Id="rId3" Type="http://schemas.openxmlformats.org/officeDocument/2006/relationships/image" Target="../media/image18.emf"/><Relationship Id="rId21" Type="http://schemas.openxmlformats.org/officeDocument/2006/relationships/image" Target="../media/image27.emf"/><Relationship Id="rId7" Type="http://schemas.openxmlformats.org/officeDocument/2006/relationships/image" Target="../media/image20.emf"/><Relationship Id="rId12" Type="http://schemas.openxmlformats.org/officeDocument/2006/relationships/customXml" Target="../ink/ink17.xml"/><Relationship Id="rId17" Type="http://schemas.openxmlformats.org/officeDocument/2006/relationships/image" Target="../media/image25.emf"/><Relationship Id="rId25" Type="http://schemas.openxmlformats.org/officeDocument/2006/relationships/image" Target="../media/image29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20" Type="http://schemas.openxmlformats.org/officeDocument/2006/relationships/customXml" Target="../ink/ink21.xml"/><Relationship Id="rId29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22.emf"/><Relationship Id="rId24" Type="http://schemas.openxmlformats.org/officeDocument/2006/relationships/customXml" Target="../ink/ink23.xml"/><Relationship Id="rId5" Type="http://schemas.openxmlformats.org/officeDocument/2006/relationships/image" Target="../media/image19.emf"/><Relationship Id="rId15" Type="http://schemas.openxmlformats.org/officeDocument/2006/relationships/image" Target="../media/image24.emf"/><Relationship Id="rId23" Type="http://schemas.openxmlformats.org/officeDocument/2006/relationships/image" Target="../media/image28.emf"/><Relationship Id="rId28" Type="http://schemas.openxmlformats.org/officeDocument/2006/relationships/customXml" Target="../ink/ink25.xml"/><Relationship Id="rId10" Type="http://schemas.openxmlformats.org/officeDocument/2006/relationships/customXml" Target="../ink/ink16.xml"/><Relationship Id="rId19" Type="http://schemas.openxmlformats.org/officeDocument/2006/relationships/image" Target="../media/image26.emf"/><Relationship Id="rId31" Type="http://schemas.openxmlformats.org/officeDocument/2006/relationships/image" Target="../media/image32.emf"/><Relationship Id="rId4" Type="http://schemas.openxmlformats.org/officeDocument/2006/relationships/customXml" Target="../ink/ink13.xml"/><Relationship Id="rId9" Type="http://schemas.openxmlformats.org/officeDocument/2006/relationships/image" Target="../media/image21.emf"/><Relationship Id="rId14" Type="http://schemas.openxmlformats.org/officeDocument/2006/relationships/customXml" Target="../ink/ink18.xml"/><Relationship Id="rId22" Type="http://schemas.openxmlformats.org/officeDocument/2006/relationships/customXml" Target="../ink/ink22.xml"/><Relationship Id="rId27" Type="http://schemas.openxmlformats.org/officeDocument/2006/relationships/image" Target="../media/image30.emf"/><Relationship Id="rId30" Type="http://schemas.openxmlformats.org/officeDocument/2006/relationships/customXml" Target="../ink/ink2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13" Type="http://schemas.openxmlformats.org/officeDocument/2006/relationships/image" Target="../media/image38.emf"/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12" Type="http://schemas.openxmlformats.org/officeDocument/2006/relationships/customXml" Target="../ink/ink32.xml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.xml"/><Relationship Id="rId11" Type="http://schemas.openxmlformats.org/officeDocument/2006/relationships/image" Target="../media/image37.emf"/><Relationship Id="rId5" Type="http://schemas.openxmlformats.org/officeDocument/2006/relationships/image" Target="../media/image34.emf"/><Relationship Id="rId10" Type="http://schemas.openxmlformats.org/officeDocument/2006/relationships/customXml" Target="../ink/ink31.xml"/><Relationship Id="rId4" Type="http://schemas.openxmlformats.org/officeDocument/2006/relationships/customXml" Target="../ink/ink28.xml"/><Relationship Id="rId9" Type="http://schemas.openxmlformats.org/officeDocument/2006/relationships/image" Target="../media/image3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.xml"/><Relationship Id="rId13" Type="http://schemas.openxmlformats.org/officeDocument/2006/relationships/image" Target="../media/image44.emf"/><Relationship Id="rId18" Type="http://schemas.openxmlformats.org/officeDocument/2006/relationships/customXml" Target="../ink/ink41.xml"/><Relationship Id="rId26" Type="http://schemas.openxmlformats.org/officeDocument/2006/relationships/customXml" Target="../ink/ink45.xml"/><Relationship Id="rId3" Type="http://schemas.openxmlformats.org/officeDocument/2006/relationships/image" Target="../media/image39.emf"/><Relationship Id="rId21" Type="http://schemas.openxmlformats.org/officeDocument/2006/relationships/image" Target="../media/image48.emf"/><Relationship Id="rId34" Type="http://schemas.openxmlformats.org/officeDocument/2006/relationships/customXml" Target="../ink/ink49.xml"/><Relationship Id="rId7" Type="http://schemas.openxmlformats.org/officeDocument/2006/relationships/image" Target="../media/image41.emf"/><Relationship Id="rId12" Type="http://schemas.openxmlformats.org/officeDocument/2006/relationships/customXml" Target="../ink/ink38.xml"/><Relationship Id="rId17" Type="http://schemas.openxmlformats.org/officeDocument/2006/relationships/image" Target="../media/image46.emf"/><Relationship Id="rId25" Type="http://schemas.openxmlformats.org/officeDocument/2006/relationships/image" Target="../media/image50.emf"/><Relationship Id="rId33" Type="http://schemas.openxmlformats.org/officeDocument/2006/relationships/image" Target="../media/image54.emf"/><Relationship Id="rId2" Type="http://schemas.openxmlformats.org/officeDocument/2006/relationships/customXml" Target="../ink/ink33.xml"/><Relationship Id="rId16" Type="http://schemas.openxmlformats.org/officeDocument/2006/relationships/customXml" Target="../ink/ink40.xml"/><Relationship Id="rId20" Type="http://schemas.openxmlformats.org/officeDocument/2006/relationships/customXml" Target="../ink/ink42.xml"/><Relationship Id="rId29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.xml"/><Relationship Id="rId11" Type="http://schemas.openxmlformats.org/officeDocument/2006/relationships/image" Target="../media/image43.emf"/><Relationship Id="rId24" Type="http://schemas.openxmlformats.org/officeDocument/2006/relationships/customXml" Target="../ink/ink44.xml"/><Relationship Id="rId32" Type="http://schemas.openxmlformats.org/officeDocument/2006/relationships/customXml" Target="../ink/ink48.xml"/><Relationship Id="rId37" Type="http://schemas.openxmlformats.org/officeDocument/2006/relationships/image" Target="../media/image56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23" Type="http://schemas.openxmlformats.org/officeDocument/2006/relationships/image" Target="../media/image49.emf"/><Relationship Id="rId28" Type="http://schemas.openxmlformats.org/officeDocument/2006/relationships/customXml" Target="../ink/ink46.xml"/><Relationship Id="rId36" Type="http://schemas.openxmlformats.org/officeDocument/2006/relationships/customXml" Target="../ink/ink50.xml"/><Relationship Id="rId10" Type="http://schemas.openxmlformats.org/officeDocument/2006/relationships/customXml" Target="../ink/ink37.xml"/><Relationship Id="rId19" Type="http://schemas.openxmlformats.org/officeDocument/2006/relationships/image" Target="../media/image47.emf"/><Relationship Id="rId31" Type="http://schemas.openxmlformats.org/officeDocument/2006/relationships/image" Target="../media/image53.emf"/><Relationship Id="rId4" Type="http://schemas.openxmlformats.org/officeDocument/2006/relationships/customXml" Target="../ink/ink34.xml"/><Relationship Id="rId9" Type="http://schemas.openxmlformats.org/officeDocument/2006/relationships/image" Target="../media/image42.emf"/><Relationship Id="rId14" Type="http://schemas.openxmlformats.org/officeDocument/2006/relationships/customXml" Target="../ink/ink39.xml"/><Relationship Id="rId22" Type="http://schemas.openxmlformats.org/officeDocument/2006/relationships/customXml" Target="../ink/ink43.xml"/><Relationship Id="rId27" Type="http://schemas.openxmlformats.org/officeDocument/2006/relationships/image" Target="../media/image51.emf"/><Relationship Id="rId30" Type="http://schemas.openxmlformats.org/officeDocument/2006/relationships/customXml" Target="../ink/ink47.xml"/><Relationship Id="rId35" Type="http://schemas.openxmlformats.org/officeDocument/2006/relationships/image" Target="../media/image5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4.xml"/><Relationship Id="rId13" Type="http://schemas.openxmlformats.org/officeDocument/2006/relationships/image" Target="../media/image62.emf"/><Relationship Id="rId3" Type="http://schemas.openxmlformats.org/officeDocument/2006/relationships/image" Target="../media/image57.emf"/><Relationship Id="rId7" Type="http://schemas.openxmlformats.org/officeDocument/2006/relationships/image" Target="../media/image59.emf"/><Relationship Id="rId12" Type="http://schemas.openxmlformats.org/officeDocument/2006/relationships/customXml" Target="../ink/ink56.xml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3.xml"/><Relationship Id="rId11" Type="http://schemas.openxmlformats.org/officeDocument/2006/relationships/image" Target="../media/image61.emf"/><Relationship Id="rId5" Type="http://schemas.openxmlformats.org/officeDocument/2006/relationships/image" Target="../media/image58.emf"/><Relationship Id="rId15" Type="http://schemas.openxmlformats.org/officeDocument/2006/relationships/image" Target="../media/image63.emf"/><Relationship Id="rId10" Type="http://schemas.openxmlformats.org/officeDocument/2006/relationships/customXml" Target="../ink/ink55.xml"/><Relationship Id="rId4" Type="http://schemas.openxmlformats.org/officeDocument/2006/relationships/customXml" Target="../ink/ink52.xml"/><Relationship Id="rId9" Type="http://schemas.openxmlformats.org/officeDocument/2006/relationships/image" Target="../media/image60.emf"/><Relationship Id="rId14" Type="http://schemas.openxmlformats.org/officeDocument/2006/relationships/customXml" Target="../ink/ink5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1.xml"/><Relationship Id="rId13" Type="http://schemas.openxmlformats.org/officeDocument/2006/relationships/image" Target="../media/image69.emf"/><Relationship Id="rId18" Type="http://schemas.openxmlformats.org/officeDocument/2006/relationships/customXml" Target="../ink/ink66.xml"/><Relationship Id="rId3" Type="http://schemas.openxmlformats.org/officeDocument/2006/relationships/image" Target="../media/image64.emf"/><Relationship Id="rId21" Type="http://schemas.openxmlformats.org/officeDocument/2006/relationships/image" Target="../media/image73.emf"/><Relationship Id="rId7" Type="http://schemas.openxmlformats.org/officeDocument/2006/relationships/image" Target="../media/image66.emf"/><Relationship Id="rId12" Type="http://schemas.openxmlformats.org/officeDocument/2006/relationships/customXml" Target="../ink/ink63.xml"/><Relationship Id="rId17" Type="http://schemas.openxmlformats.org/officeDocument/2006/relationships/image" Target="../media/image71.emf"/><Relationship Id="rId25" Type="http://schemas.openxmlformats.org/officeDocument/2006/relationships/image" Target="../media/image75.emf"/><Relationship Id="rId2" Type="http://schemas.openxmlformats.org/officeDocument/2006/relationships/customXml" Target="../ink/ink58.xml"/><Relationship Id="rId16" Type="http://schemas.openxmlformats.org/officeDocument/2006/relationships/customXml" Target="../ink/ink65.xml"/><Relationship Id="rId20" Type="http://schemas.openxmlformats.org/officeDocument/2006/relationships/customXml" Target="../ink/ink6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0.xml"/><Relationship Id="rId11" Type="http://schemas.openxmlformats.org/officeDocument/2006/relationships/image" Target="../media/image68.emf"/><Relationship Id="rId24" Type="http://schemas.openxmlformats.org/officeDocument/2006/relationships/customXml" Target="../ink/ink69.xml"/><Relationship Id="rId5" Type="http://schemas.openxmlformats.org/officeDocument/2006/relationships/image" Target="../media/image65.emf"/><Relationship Id="rId15" Type="http://schemas.openxmlformats.org/officeDocument/2006/relationships/image" Target="../media/image70.emf"/><Relationship Id="rId23" Type="http://schemas.openxmlformats.org/officeDocument/2006/relationships/image" Target="../media/image74.emf"/><Relationship Id="rId10" Type="http://schemas.openxmlformats.org/officeDocument/2006/relationships/customXml" Target="../ink/ink62.xml"/><Relationship Id="rId19" Type="http://schemas.openxmlformats.org/officeDocument/2006/relationships/image" Target="../media/image72.emf"/><Relationship Id="rId4" Type="http://schemas.openxmlformats.org/officeDocument/2006/relationships/customXml" Target="../ink/ink59.xml"/><Relationship Id="rId9" Type="http://schemas.openxmlformats.org/officeDocument/2006/relationships/image" Target="../media/image67.emf"/><Relationship Id="rId14" Type="http://schemas.openxmlformats.org/officeDocument/2006/relationships/customXml" Target="../ink/ink64.xml"/><Relationship Id="rId22" Type="http://schemas.openxmlformats.org/officeDocument/2006/relationships/customXml" Target="../ink/ink6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13" Type="http://schemas.openxmlformats.org/officeDocument/2006/relationships/customXml" Target="../ink/ink75.xml"/><Relationship Id="rId18" Type="http://schemas.openxmlformats.org/officeDocument/2006/relationships/image" Target="../media/image84.emf"/><Relationship Id="rId3" Type="http://schemas.openxmlformats.org/officeDocument/2006/relationships/customXml" Target="../ink/ink70.xml"/><Relationship Id="rId7" Type="http://schemas.openxmlformats.org/officeDocument/2006/relationships/customXml" Target="../ink/ink72.xml"/><Relationship Id="rId12" Type="http://schemas.openxmlformats.org/officeDocument/2006/relationships/image" Target="../media/image81.emf"/><Relationship Id="rId17" Type="http://schemas.openxmlformats.org/officeDocument/2006/relationships/customXml" Target="../ink/ink77.xml"/><Relationship Id="rId2" Type="http://schemas.openxmlformats.org/officeDocument/2006/relationships/image" Target="../media/image76.png"/><Relationship Id="rId16" Type="http://schemas.openxmlformats.org/officeDocument/2006/relationships/image" Target="../media/image8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11" Type="http://schemas.openxmlformats.org/officeDocument/2006/relationships/customXml" Target="../ink/ink74.xml"/><Relationship Id="rId5" Type="http://schemas.openxmlformats.org/officeDocument/2006/relationships/customXml" Target="../ink/ink71.xml"/><Relationship Id="rId15" Type="http://schemas.openxmlformats.org/officeDocument/2006/relationships/customXml" Target="../ink/ink76.xml"/><Relationship Id="rId10" Type="http://schemas.openxmlformats.org/officeDocument/2006/relationships/image" Target="../media/image80.emf"/><Relationship Id="rId4" Type="http://schemas.openxmlformats.org/officeDocument/2006/relationships/image" Target="../media/image77.emf"/><Relationship Id="rId9" Type="http://schemas.openxmlformats.org/officeDocument/2006/relationships/customXml" Target="../ink/ink73.xml"/><Relationship Id="rId14" Type="http://schemas.openxmlformats.org/officeDocument/2006/relationships/image" Target="../media/image8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81.xml"/><Relationship Id="rId3" Type="http://schemas.openxmlformats.org/officeDocument/2006/relationships/image" Target="../media/image85.emf"/><Relationship Id="rId7" Type="http://schemas.openxmlformats.org/officeDocument/2006/relationships/image" Target="../media/image87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0.xml"/><Relationship Id="rId5" Type="http://schemas.openxmlformats.org/officeDocument/2006/relationships/image" Target="../media/image86.emf"/><Relationship Id="rId4" Type="http://schemas.openxmlformats.org/officeDocument/2006/relationships/customXml" Target="../ink/ink79.xml"/><Relationship Id="rId9" Type="http://schemas.openxmlformats.org/officeDocument/2006/relationships/image" Target="../media/image8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56" y="2954829"/>
            <a:ext cx="5016500" cy="2951844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9220"/>
          <a:stretch/>
        </p:blipFill>
        <p:spPr bwMode="auto">
          <a:xfrm rot="16200000">
            <a:off x="7506385" y="1991304"/>
            <a:ext cx="2951842" cy="48788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187117" y="120029"/>
            <a:ext cx="994610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cap="small" dirty="0">
                <a:solidFill>
                  <a:srgbClr val="C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K J Somaiya College of Engineering, Mumbai-77</a:t>
            </a:r>
          </a:p>
          <a:p>
            <a:pPr algn="ctr"/>
            <a:r>
              <a:rPr lang="en-IN" sz="2400" b="1" cap="small" dirty="0">
                <a:solidFill>
                  <a:srgbClr val="C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(Constituent college of Somaiya Vidyavihar University)</a:t>
            </a:r>
          </a:p>
          <a:p>
            <a:pPr algn="ctr"/>
            <a:endParaRPr lang="en-US" sz="2400" b="1" dirty="0">
              <a:solidFill>
                <a:srgbClr val="002060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algn="ctr"/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  <a:sym typeface="Times New Roman"/>
              </a:rPr>
              <a:t>Rectilinear </a:t>
            </a:r>
            <a:r>
              <a:rPr lang="en-US" sz="36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  <a:sym typeface="Times New Roman"/>
              </a:rPr>
              <a:t>Motion</a:t>
            </a:r>
            <a:endParaRPr lang="en-US" sz="3600" b="1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  <a:sym typeface="Times New Roman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B0D89-A525-4CCC-8EAA-3B80803FAF30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70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5BA2-7696-441D-8635-E790D9B44CE9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6" name="Ink 55"/>
              <p14:cNvContentPartPr/>
              <p14:nvPr/>
            </p14:nvContentPartPr>
            <p14:xfrm>
              <a:off x="1324644" y="413044"/>
              <a:ext cx="10643400" cy="538956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0324" y="401164"/>
                <a:ext cx="10656000" cy="54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9" name="Ink 58"/>
              <p14:cNvContentPartPr/>
              <p14:nvPr/>
            </p14:nvContentPartPr>
            <p14:xfrm>
              <a:off x="3004404" y="3842044"/>
              <a:ext cx="4177800" cy="12672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8644" y="3836284"/>
                <a:ext cx="419184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2" name="Ink 61"/>
              <p14:cNvContentPartPr/>
              <p14:nvPr/>
            </p14:nvContentPartPr>
            <p14:xfrm>
              <a:off x="2923044" y="3865444"/>
              <a:ext cx="1597320" cy="2628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19804" y="3860404"/>
                <a:ext cx="160380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" name="Ink 62"/>
              <p14:cNvContentPartPr/>
              <p14:nvPr/>
            </p14:nvContentPartPr>
            <p14:xfrm>
              <a:off x="4977924" y="3867244"/>
              <a:ext cx="2287800" cy="5364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75044" y="3862924"/>
                <a:ext cx="22968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8" name="Ink 107"/>
              <p14:cNvContentPartPr/>
              <p14:nvPr/>
            </p14:nvContentPartPr>
            <p14:xfrm>
              <a:off x="1309524" y="4485004"/>
              <a:ext cx="2021760" cy="11916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06284" y="4476724"/>
                <a:ext cx="2032920" cy="1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2" name="Ink 121"/>
              <p14:cNvContentPartPr/>
              <p14:nvPr/>
            </p14:nvContentPartPr>
            <p14:xfrm>
              <a:off x="3164244" y="4895044"/>
              <a:ext cx="2299320" cy="107712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58484" y="4889284"/>
                <a:ext cx="2311920" cy="10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7123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1D1B8-60AE-4E5D-B012-349898D73AA3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419324" y="459844"/>
              <a:ext cx="8818920" cy="43250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7444" y="452284"/>
                <a:ext cx="8836920" cy="43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5279964" y="2969044"/>
              <a:ext cx="2368800" cy="3636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77084" y="2960404"/>
                <a:ext cx="23832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3" name="Ink 52"/>
              <p14:cNvContentPartPr/>
              <p14:nvPr/>
            </p14:nvContentPartPr>
            <p14:xfrm>
              <a:off x="4875324" y="3911524"/>
              <a:ext cx="2507040" cy="8820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70284" y="3907924"/>
                <a:ext cx="252036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9" name="Ink 58"/>
              <p14:cNvContentPartPr/>
              <p14:nvPr/>
            </p14:nvContentPartPr>
            <p14:xfrm>
              <a:off x="5508924" y="1405564"/>
              <a:ext cx="1452240" cy="3924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04244" y="1402324"/>
                <a:ext cx="14670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6" name="Ink 65"/>
              <p14:cNvContentPartPr/>
              <p14:nvPr/>
            </p14:nvContentPartPr>
            <p14:xfrm>
              <a:off x="8102364" y="3516964"/>
              <a:ext cx="1064520" cy="623520"/>
            </p14:xfrm>
          </p:contentPart>
        </mc:Choice>
        <mc:Fallback>
          <p:pic>
            <p:nvPicPr>
              <p:cNvPr id="66" name="Ink 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95164" y="3509764"/>
                <a:ext cx="107532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5102124" y="3915124"/>
              <a:ext cx="1776960" cy="10728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97804" y="3910804"/>
                <a:ext cx="178812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4" name="Ink 83"/>
              <p14:cNvContentPartPr/>
              <p14:nvPr/>
            </p14:nvContentPartPr>
            <p14:xfrm>
              <a:off x="5270604" y="3947164"/>
              <a:ext cx="1424520" cy="10296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67724" y="3943924"/>
                <a:ext cx="143352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4851204" y="4628644"/>
              <a:ext cx="1349640" cy="4536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846164" y="4623604"/>
                <a:ext cx="1361160" cy="5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852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C1EF4-E4CE-415A-B0C8-88004C30730E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76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745D7-EBFF-42AC-86DF-61E65AA012C4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89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BB382-4DE7-4EF8-A1CB-9A66314F668D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28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D631-DBA0-41CD-894F-8DB8D6BC9D34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51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6289" y="283779"/>
            <a:ext cx="10720551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Equation of motion with Uniform Acceleration</a:t>
            </a:r>
            <a:endParaRPr lang="en-IN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F2C2-8F2E-46C2-A7C8-1EB05B201A0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40404" y="1381804"/>
              <a:ext cx="3908160" cy="4785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204" y="1375324"/>
                <a:ext cx="3919320" cy="48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1" name="Ink 170"/>
              <p14:cNvContentPartPr/>
              <p14:nvPr/>
            </p14:nvContentPartPr>
            <p14:xfrm>
              <a:off x="5765604" y="979324"/>
              <a:ext cx="182160" cy="479808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6964" y="973924"/>
                <a:ext cx="196560" cy="48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9" name="Ink 188"/>
              <p14:cNvContentPartPr/>
              <p14:nvPr/>
            </p14:nvContentPartPr>
            <p14:xfrm>
              <a:off x="6335484" y="925324"/>
              <a:ext cx="5546520" cy="5065560"/>
            </p14:xfrm>
          </p:contentPart>
        </mc:Choice>
        <mc:Fallback>
          <p:pic>
            <p:nvPicPr>
              <p:cNvPr id="189" name="Ink 18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31164" y="921364"/>
                <a:ext cx="5562000" cy="507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67" name="Ink 266"/>
              <p14:cNvContentPartPr/>
              <p14:nvPr/>
            </p14:nvContentPartPr>
            <p14:xfrm>
              <a:off x="8618244" y="5640244"/>
              <a:ext cx="248400" cy="430560"/>
            </p14:xfrm>
          </p:contentPart>
        </mc:Choice>
        <mc:Fallback>
          <p:pic>
            <p:nvPicPr>
              <p:cNvPr id="267" name="Ink 2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08524" y="5635204"/>
                <a:ext cx="26172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68" name="Ink 267"/>
              <p14:cNvContentPartPr/>
              <p14:nvPr/>
            </p14:nvContentPartPr>
            <p14:xfrm>
              <a:off x="8945124" y="5736364"/>
              <a:ext cx="315720" cy="248760"/>
            </p14:xfrm>
          </p:contentPart>
        </mc:Choice>
        <mc:Fallback>
          <p:pic>
            <p:nvPicPr>
              <p:cNvPr id="268" name="Ink 2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38284" y="5727724"/>
                <a:ext cx="32616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69" name="Ink 268"/>
              <p14:cNvContentPartPr/>
              <p14:nvPr/>
            </p14:nvContentPartPr>
            <p14:xfrm>
              <a:off x="9297924" y="5816284"/>
              <a:ext cx="68400" cy="130680"/>
            </p14:xfrm>
          </p:contentPart>
        </mc:Choice>
        <mc:Fallback>
          <p:pic>
            <p:nvPicPr>
              <p:cNvPr id="269" name="Ink 26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294684" y="5809084"/>
                <a:ext cx="77400" cy="1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70" name="Ink 269"/>
              <p14:cNvContentPartPr/>
              <p14:nvPr/>
            </p14:nvContentPartPr>
            <p14:xfrm>
              <a:off x="9294324" y="5858044"/>
              <a:ext cx="80280" cy="193320"/>
            </p14:xfrm>
          </p:contentPart>
        </mc:Choice>
        <mc:Fallback>
          <p:pic>
            <p:nvPicPr>
              <p:cNvPr id="270" name="Ink 26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288564" y="5854444"/>
                <a:ext cx="9288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71" name="Ink 270"/>
              <p14:cNvContentPartPr/>
              <p14:nvPr/>
            </p14:nvContentPartPr>
            <p14:xfrm>
              <a:off x="9414204" y="5884324"/>
              <a:ext cx="197280" cy="219600"/>
            </p14:xfrm>
          </p:contentPart>
        </mc:Choice>
        <mc:Fallback>
          <p:pic>
            <p:nvPicPr>
              <p:cNvPr id="271" name="Ink 2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05564" y="5876044"/>
                <a:ext cx="21420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72" name="Ink 271"/>
              <p14:cNvContentPartPr/>
              <p14:nvPr/>
            </p14:nvContentPartPr>
            <p14:xfrm>
              <a:off x="9646764" y="5772724"/>
              <a:ext cx="73440" cy="263520"/>
            </p14:xfrm>
          </p:contentPart>
        </mc:Choice>
        <mc:Fallback>
          <p:pic>
            <p:nvPicPr>
              <p:cNvPr id="272" name="Ink 2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637044" y="5766604"/>
                <a:ext cx="8928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73" name="Ink 272"/>
              <p14:cNvContentPartPr/>
              <p14:nvPr/>
            </p14:nvContentPartPr>
            <p14:xfrm>
              <a:off x="9819924" y="5757964"/>
              <a:ext cx="104040" cy="118440"/>
            </p14:xfrm>
          </p:contentPart>
        </mc:Choice>
        <mc:Fallback>
          <p:pic>
            <p:nvPicPr>
              <p:cNvPr id="273" name="Ink 2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811284" y="5752564"/>
                <a:ext cx="12132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74" name="Ink 273"/>
              <p14:cNvContentPartPr/>
              <p14:nvPr/>
            </p14:nvContentPartPr>
            <p14:xfrm>
              <a:off x="9893364" y="5737084"/>
              <a:ext cx="149040" cy="450000"/>
            </p14:xfrm>
          </p:contentPart>
        </mc:Choice>
        <mc:Fallback>
          <p:pic>
            <p:nvPicPr>
              <p:cNvPr id="274" name="Ink 2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889044" y="5733844"/>
                <a:ext cx="161280" cy="46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4047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6289" y="283779"/>
            <a:ext cx="10720551" cy="193899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motorist is travelling at 72 km/hr when he observes a traffic light turns red. The traffic light 320 m ahead of him turn red.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traffic light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timed to stay red for 22 sec. If the motorist wish to pass the light without stopping just as it turns green again. Determine: (a) the required uniform deceleration of the car.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(b) the speed of the car as it passes the vehicle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F2C2-8F2E-46C2-A7C8-1EB05B201A0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2402484" y="3987124"/>
              <a:ext cx="1199160" cy="4140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6724" y="3981364"/>
                <a:ext cx="12142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5084124" y="4134004"/>
              <a:ext cx="1045800" cy="1872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77644" y="4127524"/>
                <a:ext cx="10620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5" name="Ink 34"/>
              <p14:cNvContentPartPr/>
              <p14:nvPr/>
            </p14:nvContentPartPr>
            <p14:xfrm>
              <a:off x="5998164" y="2552164"/>
              <a:ext cx="182880" cy="160812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94204" y="2542804"/>
                <a:ext cx="196560" cy="162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9" name="Ink 38"/>
              <p14:cNvContentPartPr/>
              <p14:nvPr/>
            </p14:nvContentPartPr>
            <p14:xfrm>
              <a:off x="5950644" y="2599324"/>
              <a:ext cx="132480" cy="158616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46684" y="2593204"/>
                <a:ext cx="144000" cy="16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0" name="Ink 39"/>
              <p14:cNvContentPartPr/>
              <p14:nvPr/>
            </p14:nvContentPartPr>
            <p14:xfrm>
              <a:off x="6024804" y="2577364"/>
              <a:ext cx="55080" cy="75312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9764" y="2571964"/>
                <a:ext cx="64800" cy="76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1" name="Ink 40"/>
              <p14:cNvContentPartPr/>
              <p14:nvPr/>
            </p14:nvContentPartPr>
            <p14:xfrm>
              <a:off x="6042444" y="2621644"/>
              <a:ext cx="48600" cy="148032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033084" y="2617324"/>
                <a:ext cx="65160" cy="14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/>
              <p14:cNvContentPartPr/>
              <p14:nvPr/>
            </p14:nvContentPartPr>
            <p14:xfrm>
              <a:off x="5553924" y="2498164"/>
              <a:ext cx="599400" cy="99000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44564" y="2492044"/>
                <a:ext cx="613080" cy="10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8" name="Ink 47"/>
              <p14:cNvContentPartPr/>
              <p14:nvPr/>
            </p14:nvContentPartPr>
            <p14:xfrm>
              <a:off x="5797284" y="2935204"/>
              <a:ext cx="122760" cy="12852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74604" y="2876884"/>
                <a:ext cx="17496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3" name="Ink 52"/>
              <p14:cNvContentPartPr/>
              <p14:nvPr/>
            </p14:nvContentPartPr>
            <p14:xfrm>
              <a:off x="2126364" y="2669524"/>
              <a:ext cx="1318680" cy="18072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20964" y="2661979"/>
                <a:ext cx="1333080" cy="1990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4" name="Ink 53"/>
              <p14:cNvContentPartPr/>
              <p14:nvPr/>
            </p14:nvContentPartPr>
            <p14:xfrm>
              <a:off x="2180364" y="3005764"/>
              <a:ext cx="1092240" cy="27864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76044" y="2997854"/>
                <a:ext cx="1106640" cy="2966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2" name="Ink 61"/>
              <p14:cNvContentPartPr/>
              <p14:nvPr/>
            </p14:nvContentPartPr>
            <p14:xfrm>
              <a:off x="6742644" y="2255884"/>
              <a:ext cx="5215680" cy="320328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735804" y="2249764"/>
                <a:ext cx="5226480" cy="32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48" name="Ink 147"/>
              <p14:cNvContentPartPr/>
              <p14:nvPr/>
            </p14:nvContentPartPr>
            <p14:xfrm>
              <a:off x="9459924" y="3500044"/>
              <a:ext cx="1032120" cy="3348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453084" y="3493204"/>
                <a:ext cx="10461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00" name="Ink 199"/>
              <p14:cNvContentPartPr/>
              <p14:nvPr/>
            </p14:nvContentPartPr>
            <p14:xfrm>
              <a:off x="6326484" y="2464684"/>
              <a:ext cx="259920" cy="350280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22524" y="2461804"/>
                <a:ext cx="266760" cy="351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17" name="Ink 216"/>
              <p14:cNvContentPartPr/>
              <p14:nvPr/>
            </p14:nvContentPartPr>
            <p14:xfrm>
              <a:off x="6815004" y="2530204"/>
              <a:ext cx="773640" cy="42840"/>
            </p14:xfrm>
          </p:contentPart>
        </mc:Choice>
        <mc:Fallback>
          <p:pic>
            <p:nvPicPr>
              <p:cNvPr id="217" name="Ink 2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808164" y="2524084"/>
                <a:ext cx="7848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37" name="Ink 236"/>
              <p14:cNvContentPartPr/>
              <p14:nvPr/>
            </p14:nvContentPartPr>
            <p14:xfrm>
              <a:off x="908844" y="2327164"/>
              <a:ext cx="5618880" cy="378576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5604" y="2319964"/>
                <a:ext cx="5632920" cy="380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312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F2C2-8F2E-46C2-A7C8-1EB05B201A0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151844" y="197764"/>
              <a:ext cx="9587160" cy="604800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6804" y="193444"/>
                <a:ext cx="9605160" cy="606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7" name="Ink 166"/>
              <p14:cNvContentPartPr/>
              <p14:nvPr/>
            </p14:nvContentPartPr>
            <p14:xfrm>
              <a:off x="2762484" y="324484"/>
              <a:ext cx="257400" cy="15840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56724" y="319084"/>
                <a:ext cx="26712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8" name="Ink 167"/>
              <p14:cNvContentPartPr/>
              <p14:nvPr/>
            </p14:nvContentPartPr>
            <p14:xfrm>
              <a:off x="3083244" y="383524"/>
              <a:ext cx="125280" cy="10476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73884" y="374884"/>
                <a:ext cx="13860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9" name="Ink 168"/>
              <p14:cNvContentPartPr/>
              <p14:nvPr/>
            </p14:nvContentPartPr>
            <p14:xfrm>
              <a:off x="3558444" y="334564"/>
              <a:ext cx="121680" cy="28584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54124" y="328444"/>
                <a:ext cx="12960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0" name="Ink 169"/>
              <p14:cNvContentPartPr/>
              <p14:nvPr/>
            </p14:nvContentPartPr>
            <p14:xfrm>
              <a:off x="3786684" y="246364"/>
              <a:ext cx="292320" cy="27972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82004" y="236644"/>
                <a:ext cx="30420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1" name="Ink 170"/>
              <p14:cNvContentPartPr/>
              <p14:nvPr/>
            </p14:nvContentPartPr>
            <p14:xfrm>
              <a:off x="4046604" y="371284"/>
              <a:ext cx="154440" cy="1656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39404" y="367324"/>
                <a:ext cx="165600" cy="2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062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F2C2-8F2E-46C2-A7C8-1EB05B201A0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26676" y="497933"/>
            <a:ext cx="11054687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IN" sz="2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ball is thrown vertically upwards along the same path, one from ground with velocity 72 m/s and other from point 120 m above  the  ground with velocity of 48 m/s. </a:t>
            </a:r>
            <a:r>
              <a:rPr lang="en-IN" sz="2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when and where they collide? Also find the velocity with which they collide?</a:t>
            </a:r>
            <a:endParaRPr lang="en-IN" sz="24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9261564" y="3698404"/>
              <a:ext cx="69840" cy="163836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50044" y="3690484"/>
                <a:ext cx="93960" cy="165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9649284" y="3690124"/>
              <a:ext cx="42120" cy="186120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38844" y="3682204"/>
                <a:ext cx="64440" cy="18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8958084" y="5536924"/>
              <a:ext cx="1494720" cy="3564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50884" y="5529724"/>
                <a:ext cx="15141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" name="Ink 34"/>
              <p14:cNvContentPartPr/>
              <p14:nvPr/>
            </p14:nvContentPartPr>
            <p14:xfrm>
              <a:off x="8336004" y="2003524"/>
              <a:ext cx="2866320" cy="2556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29884" y="1995964"/>
                <a:ext cx="28803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9" name="Ink 38"/>
              <p14:cNvContentPartPr/>
              <p14:nvPr/>
            </p14:nvContentPartPr>
            <p14:xfrm>
              <a:off x="9237804" y="3048964"/>
              <a:ext cx="582840" cy="116172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31324" y="3032764"/>
                <a:ext cx="604800" cy="11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4" name="Ink 53"/>
              <p14:cNvContentPartPr/>
              <p14:nvPr/>
            </p14:nvContentPartPr>
            <p14:xfrm>
              <a:off x="8805084" y="3662404"/>
              <a:ext cx="390240" cy="1350720"/>
            </p14:xfrm>
          </p:contentPart>
        </mc:Choice>
        <mc:Fallback>
          <p:pic>
            <p:nvPicPr>
              <p:cNvPr id="54" name="Ink 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91764" y="3648004"/>
                <a:ext cx="419400" cy="13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1" name="Ink 60"/>
              <p14:cNvContentPartPr/>
              <p14:nvPr/>
            </p14:nvContentPartPr>
            <p14:xfrm>
              <a:off x="8627964" y="3663484"/>
              <a:ext cx="513000" cy="7200"/>
            </p14:xfrm>
          </p:contentPart>
        </mc:Choice>
        <mc:Fallback>
          <p:pic>
            <p:nvPicPr>
              <p:cNvPr id="61" name="Ink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17524" y="3650164"/>
                <a:ext cx="53676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2" name="Ink 61"/>
              <p14:cNvContentPartPr/>
              <p14:nvPr/>
            </p14:nvContentPartPr>
            <p14:xfrm>
              <a:off x="8758644" y="3697324"/>
              <a:ext cx="120600" cy="173556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50364" y="3686164"/>
                <a:ext cx="140400" cy="176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/>
              <p14:cNvContentPartPr/>
              <p14:nvPr/>
            </p14:nvContentPartPr>
            <p14:xfrm>
              <a:off x="8866284" y="2040964"/>
              <a:ext cx="217800" cy="160668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54044" y="2028724"/>
                <a:ext cx="236160" cy="16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1" name="Ink 70"/>
              <p14:cNvContentPartPr/>
              <p14:nvPr/>
            </p14:nvContentPartPr>
            <p14:xfrm>
              <a:off x="8888964" y="3336604"/>
              <a:ext cx="179640" cy="30420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882124" y="3325444"/>
                <a:ext cx="19512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1" name="Ink 80"/>
              <p14:cNvContentPartPr/>
              <p14:nvPr/>
            </p14:nvContentPartPr>
            <p14:xfrm>
              <a:off x="8008764" y="2032684"/>
              <a:ext cx="500400" cy="351504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996164" y="2023324"/>
                <a:ext cx="522360" cy="35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9" name="Ink 98"/>
              <p14:cNvContentPartPr/>
              <p14:nvPr/>
            </p14:nvContentPartPr>
            <p14:xfrm>
              <a:off x="9077964" y="1831444"/>
              <a:ext cx="3112560" cy="206244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065004" y="1826404"/>
                <a:ext cx="3129120" cy="20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4" name="Ink 103"/>
              <p14:cNvContentPartPr/>
              <p14:nvPr/>
            </p14:nvContentPartPr>
            <p14:xfrm>
              <a:off x="1110804" y="1914604"/>
              <a:ext cx="7063560" cy="270360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03244" y="1908844"/>
                <a:ext cx="7080120" cy="27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2" name="Ink 111"/>
              <p14:cNvContentPartPr/>
              <p14:nvPr/>
            </p14:nvContentPartPr>
            <p14:xfrm>
              <a:off x="1168764" y="2242564"/>
              <a:ext cx="1226520" cy="4356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63004" y="2235724"/>
                <a:ext cx="12384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13" name="Ink 112"/>
              <p14:cNvContentPartPr/>
              <p14:nvPr/>
            </p14:nvContentPartPr>
            <p14:xfrm>
              <a:off x="1204044" y="2237524"/>
              <a:ext cx="871560" cy="6516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98284" y="2230684"/>
                <a:ext cx="88380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3" name="Ink 182"/>
              <p14:cNvContentPartPr/>
              <p14:nvPr/>
            </p14:nvContentPartPr>
            <p14:xfrm>
              <a:off x="2918364" y="4002964"/>
              <a:ext cx="3386880" cy="766440"/>
            </p14:xfrm>
          </p:contentPart>
        </mc:Choice>
        <mc:Fallback>
          <p:pic>
            <p:nvPicPr>
              <p:cNvPr id="183" name="Ink 18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911524" y="3996487"/>
                <a:ext cx="3401280" cy="781553"/>
              </a:xfrm>
              <a:prstGeom prst="rect">
                <a:avLst/>
              </a:prstGeom>
            </p:spPr>
          </p:pic>
        </mc:Fallback>
      </mc:AlternateContent>
      <p:sp>
        <p:nvSpPr>
          <p:cNvPr id="184" name="Rectangle 183"/>
          <p:cNvSpPr/>
          <p:nvPr/>
        </p:nvSpPr>
        <p:spPr>
          <a:xfrm>
            <a:off x="926677" y="36268"/>
            <a:ext cx="7169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on Motion under Gravitational Acceleration</a:t>
            </a:r>
            <a:endParaRPr lang="en-IN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03" name="Ink 202"/>
              <p14:cNvContentPartPr/>
              <p14:nvPr/>
            </p14:nvContentPartPr>
            <p14:xfrm>
              <a:off x="8609244" y="5130484"/>
              <a:ext cx="3662640" cy="100512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603844" y="5122204"/>
                <a:ext cx="367200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04" name="Ink 203"/>
              <p14:cNvContentPartPr/>
              <p14:nvPr/>
            </p14:nvContentPartPr>
            <p14:xfrm>
              <a:off x="9951684" y="4758244"/>
              <a:ext cx="333720" cy="76536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938364" y="4741684"/>
                <a:ext cx="363600" cy="79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565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F2C2-8F2E-46C2-A7C8-1EB05B201A0E}" type="datetime1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969324" y="829564"/>
              <a:ext cx="8992800" cy="51184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9604" y="821284"/>
                <a:ext cx="9012240" cy="51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1481244" y="1347604"/>
              <a:ext cx="1611360" cy="262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6204" y="1342564"/>
                <a:ext cx="16246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5" name="Ink 54"/>
              <p14:cNvContentPartPr/>
              <p14:nvPr/>
            </p14:nvContentPartPr>
            <p14:xfrm>
              <a:off x="1442724" y="3029884"/>
              <a:ext cx="1551600" cy="2304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36604" y="3023764"/>
                <a:ext cx="156564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3" name="Ink 82"/>
              <p14:cNvContentPartPr/>
              <p14:nvPr/>
            </p14:nvContentPartPr>
            <p14:xfrm>
              <a:off x="7547964" y="2024404"/>
              <a:ext cx="1407240" cy="2880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42564" y="2015404"/>
                <a:ext cx="14205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4" name="Ink 83"/>
              <p14:cNvContentPartPr/>
              <p14:nvPr/>
            </p14:nvContentPartPr>
            <p14:xfrm>
              <a:off x="8423484" y="3321844"/>
              <a:ext cx="1041480" cy="2268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16284" y="3313564"/>
                <a:ext cx="10555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7" name="Ink 176"/>
              <p14:cNvContentPartPr/>
              <p14:nvPr/>
            </p14:nvContentPartPr>
            <p14:xfrm>
              <a:off x="2899644" y="4772284"/>
              <a:ext cx="1151280" cy="67284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92804" y="4763284"/>
                <a:ext cx="1167120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7" name="Ink 206"/>
              <p14:cNvContentPartPr/>
              <p14:nvPr/>
            </p14:nvContentPartPr>
            <p14:xfrm>
              <a:off x="6830484" y="5487244"/>
              <a:ext cx="2545200" cy="66096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23644" y="5478964"/>
                <a:ext cx="2561400" cy="67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871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5BA2-7696-441D-8635-E790D9B44CE9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955284" y="544444"/>
              <a:ext cx="10355400" cy="568584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7004" y="533644"/>
                <a:ext cx="10367640" cy="57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5" name="Ink 124"/>
              <p14:cNvContentPartPr/>
              <p14:nvPr/>
            </p14:nvContentPartPr>
            <p14:xfrm>
              <a:off x="508524" y="4442164"/>
              <a:ext cx="2152080" cy="32112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9524" y="4431364"/>
                <a:ext cx="216504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6" name="Ink 125"/>
              <p14:cNvContentPartPr/>
              <p14:nvPr/>
            </p14:nvContentPartPr>
            <p14:xfrm>
              <a:off x="320604" y="4833484"/>
              <a:ext cx="1619640" cy="35280"/>
            </p14:xfrm>
          </p:contentPart>
        </mc:Choice>
        <mc:Fallback>
          <p:pic>
            <p:nvPicPr>
              <p:cNvPr id="126" name="Ink 1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5204" y="4828084"/>
                <a:ext cx="16358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8982924" y="5876044"/>
              <a:ext cx="371160" cy="27828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977164" y="5864524"/>
                <a:ext cx="38160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6" name="Ink 165"/>
              <p14:cNvContentPartPr/>
              <p14:nvPr/>
            </p14:nvContentPartPr>
            <p14:xfrm>
              <a:off x="9660444" y="6018604"/>
              <a:ext cx="290520" cy="12564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657204" y="6012124"/>
                <a:ext cx="30528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7" name="Ink 166"/>
              <p14:cNvContentPartPr/>
              <p14:nvPr/>
            </p14:nvContentPartPr>
            <p14:xfrm>
              <a:off x="9970044" y="5942644"/>
              <a:ext cx="428760" cy="19656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960324" y="5933284"/>
                <a:ext cx="44388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8" name="Ink 167"/>
              <p14:cNvContentPartPr/>
              <p14:nvPr/>
            </p14:nvContentPartPr>
            <p14:xfrm>
              <a:off x="10366404" y="5991964"/>
              <a:ext cx="56160" cy="10080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358484" y="5988004"/>
                <a:ext cx="6804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9" name="Ink 168"/>
              <p14:cNvContentPartPr/>
              <p14:nvPr/>
            </p14:nvContentPartPr>
            <p14:xfrm>
              <a:off x="10459284" y="5862724"/>
              <a:ext cx="9720" cy="1908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456044" y="5858404"/>
                <a:ext cx="172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70" name="Ink 169"/>
              <p14:cNvContentPartPr/>
              <p14:nvPr/>
            </p14:nvContentPartPr>
            <p14:xfrm>
              <a:off x="10434804" y="5988004"/>
              <a:ext cx="159480" cy="33264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430484" y="5979724"/>
                <a:ext cx="174240" cy="3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71" name="Ink 170"/>
              <p14:cNvContentPartPr/>
              <p14:nvPr/>
            </p14:nvContentPartPr>
            <p14:xfrm>
              <a:off x="10944564" y="6025444"/>
              <a:ext cx="310680" cy="28476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938084" y="6019684"/>
                <a:ext cx="32760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72" name="Ink 171"/>
              <p14:cNvContentPartPr/>
              <p14:nvPr/>
            </p14:nvContentPartPr>
            <p14:xfrm>
              <a:off x="11416524" y="5984764"/>
              <a:ext cx="210600" cy="11664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408604" y="5980444"/>
                <a:ext cx="22896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75" name="Ink 174"/>
              <p14:cNvContentPartPr/>
              <p14:nvPr/>
            </p14:nvContentPartPr>
            <p14:xfrm>
              <a:off x="450204" y="4825564"/>
              <a:ext cx="1692720" cy="4860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38324" y="4813684"/>
                <a:ext cx="1716480" cy="7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5990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764" y="214817"/>
            <a:ext cx="9870510" cy="431570"/>
          </a:xfrm>
        </p:spPr>
        <p:txBody>
          <a:bodyPr/>
          <a:lstStyle/>
          <a:p>
            <a:pPr algn="l"/>
            <a:r>
              <a:rPr lang="en-IN" sz="3200" dirty="0" smtClean="0"/>
              <a:t>Example on variable acceleration</a:t>
            </a:r>
            <a:r>
              <a:rPr lang="en-IN" sz="3200" dirty="0"/>
              <a:t/>
            </a:r>
            <a:br>
              <a:rPr lang="en-IN" sz="3200" dirty="0"/>
            </a:br>
            <a:endParaRPr lang="en-IN" sz="2400" dirty="0">
              <a:solidFill>
                <a:schemeClr val="tx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F785E-AC33-49A6-91E2-06C9FA12C2AD}" type="datetime1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itle 1"/>
              <p:cNvSpPr txBox="1">
                <a:spLocks/>
              </p:cNvSpPr>
              <p:nvPr/>
            </p:nvSpPr>
            <p:spPr>
              <a:xfrm>
                <a:off x="914400" y="670702"/>
                <a:ext cx="10988566" cy="1271751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/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600" kern="1200">
                    <a:solidFill>
                      <a:srgbClr val="930B0B"/>
                    </a:solidFill>
                    <a:latin typeface="Times New Roman" panose="02020603050405020304" pitchFamily="18" charset="0"/>
                    <a:ea typeface="+mj-ea"/>
                    <a:cs typeface="Times New Roman" panose="02020603050405020304" pitchFamily="18" charset="0"/>
                  </a:defRPr>
                </a:lvl1pPr>
              </a:lstStyle>
              <a:p>
                <a:pPr algn="l"/>
                <a:r>
                  <a:rPr lang="en-IN" sz="2400" dirty="0" smtClean="0">
                    <a:solidFill>
                      <a:schemeClr val="tx1"/>
                    </a:solidFill>
                  </a:rPr>
                  <a:t>The acceleration of a train starting from rest at any instant is given by the expression     </a:t>
                </a:r>
                <a:r>
                  <a:rPr lang="en-IN" sz="2400" dirty="0">
                    <a:solidFill>
                      <a:schemeClr val="tx1"/>
                    </a:solidFill>
                  </a:rPr>
                  <a:t>a = [</a:t>
                </a:r>
                <a:r>
                  <a:rPr lang="en-IN" sz="24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400" i="1">
                            <a:solidFill>
                              <a:schemeClr val="tx1"/>
                            </a:solidFill>
                            <a:latin typeface="Cambria Math"/>
                          </a:rPr>
                        </m:ctrlPr>
                      </m:fPr>
                      <m:num>
                        <m:r>
                          <a:rPr lang="en-IN" sz="2400">
                            <a:solidFill>
                              <a:schemeClr val="tx1"/>
                            </a:solidFill>
                            <a:latin typeface="Cambria Math"/>
                          </a:rPr>
                          <m:t>8</m:t>
                        </m:r>
                      </m:num>
                      <m:den>
                        <m:sSup>
                          <m:sSupPr>
                            <m:ctrlPr>
                              <a:rPr lang="en-IN" sz="2400" i="1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IN" sz="240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𝑣</m:t>
                            </m:r>
                          </m:e>
                          <m:sup>
                            <m:r>
                              <a:rPr lang="en-IN" sz="2400">
                                <a:solidFill>
                                  <a:schemeClr val="tx1"/>
                                </a:solidFill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IN" sz="2400">
                            <a:solidFill>
                              <a:schemeClr val="tx1"/>
                            </a:solidFill>
                            <a:latin typeface="Cambria Math"/>
                          </a:rPr>
                          <m:t>+1</m:t>
                        </m:r>
                      </m:den>
                    </m:f>
                  </m:oMath>
                </a14:m>
                <a:r>
                  <a:rPr lang="en-IN" sz="2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IN" sz="2400" dirty="0">
                    <a:solidFill>
                      <a:schemeClr val="tx1"/>
                    </a:solidFill>
                  </a:rPr>
                  <a:t>] m/s</a:t>
                </a:r>
                <a:r>
                  <a:rPr lang="en-IN" sz="2400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en-IN" sz="2400" dirty="0">
                    <a:solidFill>
                      <a:schemeClr val="tx1"/>
                    </a:solidFill>
                  </a:rPr>
                  <a:t>   where v is </a:t>
                </a:r>
                <a:r>
                  <a:rPr lang="en-IN" sz="2400" dirty="0" smtClean="0">
                    <a:solidFill>
                      <a:schemeClr val="tx1"/>
                    </a:solidFill>
                  </a:rPr>
                  <a:t>the velocity of train in m/s. Find the velocity of train when displacement is 20 m and its displacement when velocity is 64 </a:t>
                </a:r>
                <a:r>
                  <a:rPr lang="en-IN" sz="2400" dirty="0" err="1" smtClean="0">
                    <a:solidFill>
                      <a:schemeClr val="tx1"/>
                    </a:solidFill>
                  </a:rPr>
                  <a:t>kmph</a:t>
                </a:r>
                <a:r>
                  <a:rPr lang="en-IN" sz="2400" dirty="0" smtClean="0">
                    <a:solidFill>
                      <a:schemeClr val="tx1"/>
                    </a:solidFill>
                  </a:rPr>
                  <a:t>.  </a:t>
                </a:r>
                <a:r>
                  <a:rPr lang="en-IN" sz="2400" dirty="0">
                    <a:solidFill>
                      <a:schemeClr val="tx1"/>
                    </a:solidFill>
                  </a:rPr>
                  <a:t/>
                </a:r>
                <a:br>
                  <a:rPr lang="en-IN" sz="2400" dirty="0">
                    <a:solidFill>
                      <a:schemeClr val="tx1"/>
                    </a:solidFill>
                  </a:rPr>
                </a:br>
                <a:r>
                  <a:rPr lang="en-IN" sz="2400" dirty="0">
                    <a:solidFill>
                      <a:schemeClr val="tx1"/>
                    </a:solidFill>
                  </a:rPr>
                  <a:t/>
                </a:r>
                <a:br>
                  <a:rPr lang="en-IN" sz="2400" dirty="0">
                    <a:solidFill>
                      <a:schemeClr val="tx1"/>
                    </a:solidFill>
                  </a:rPr>
                </a:br>
                <a:r>
                  <a:rPr lang="en-IN" sz="2400" dirty="0" smtClean="0"/>
                  <a:t/>
                </a:r>
                <a:br>
                  <a:rPr lang="en-IN" sz="2400" dirty="0" smtClean="0"/>
                </a:br>
                <a:r>
                  <a:rPr lang="en-IN" sz="3200" dirty="0" smtClean="0"/>
                  <a:t/>
                </a:r>
                <a:br>
                  <a:rPr lang="en-IN" sz="3200" dirty="0" smtClean="0"/>
                </a:br>
                <a:endParaRPr lang="en-IN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670702"/>
                <a:ext cx="10988566" cy="1271751"/>
              </a:xfrm>
              <a:prstGeom prst="rect">
                <a:avLst/>
              </a:prstGeom>
              <a:blipFill rotWithShape="1">
                <a:blip r:embed="rId2"/>
                <a:stretch>
                  <a:fillRect l="-831" t="-6667" r="-166" b="-619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7" name="Ink 26"/>
              <p14:cNvContentPartPr/>
              <p14:nvPr/>
            </p14:nvContentPartPr>
            <p14:xfrm>
              <a:off x="3917364" y="2179924"/>
              <a:ext cx="298080" cy="83448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01524" y="2174884"/>
                <a:ext cx="321120" cy="85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1" name="Ink 30"/>
              <p14:cNvContentPartPr/>
              <p14:nvPr/>
            </p14:nvContentPartPr>
            <p14:xfrm>
              <a:off x="6639324" y="2341564"/>
              <a:ext cx="5041440" cy="98136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31764" y="2333284"/>
                <a:ext cx="5064120" cy="10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3" name="Ink 72"/>
              <p14:cNvContentPartPr/>
              <p14:nvPr/>
            </p14:nvContentPartPr>
            <p14:xfrm>
              <a:off x="10281804" y="4093324"/>
              <a:ext cx="994680" cy="5148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274244" y="4085764"/>
                <a:ext cx="101520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4" name="Ink 113"/>
              <p14:cNvContentPartPr/>
              <p14:nvPr/>
            </p14:nvContentPartPr>
            <p14:xfrm>
              <a:off x="1318884" y="2079124"/>
              <a:ext cx="8132040" cy="86256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12044" y="2072284"/>
                <a:ext cx="8148240" cy="87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7" name="Ink 116"/>
              <p14:cNvContentPartPr/>
              <p14:nvPr/>
            </p14:nvContentPartPr>
            <p14:xfrm>
              <a:off x="7854324" y="3627844"/>
              <a:ext cx="350640" cy="33660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847124" y="3618844"/>
                <a:ext cx="36108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27" name="Ink 126"/>
              <p14:cNvContentPartPr/>
              <p14:nvPr/>
            </p14:nvContentPartPr>
            <p14:xfrm>
              <a:off x="4841484" y="2175604"/>
              <a:ext cx="358560" cy="8704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834644" y="2164444"/>
                <a:ext cx="381240" cy="89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40" name="Ink 139"/>
              <p14:cNvContentPartPr/>
              <p14:nvPr/>
            </p14:nvContentPartPr>
            <p14:xfrm>
              <a:off x="2383044" y="4293484"/>
              <a:ext cx="3654000" cy="180396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374764" y="4283044"/>
                <a:ext cx="3672360" cy="18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62" name="Ink 161"/>
              <p14:cNvContentPartPr/>
              <p14:nvPr/>
            </p14:nvContentPartPr>
            <p14:xfrm>
              <a:off x="1154004" y="3176044"/>
              <a:ext cx="10216800" cy="1089720"/>
            </p14:xfrm>
          </p:contentPart>
        </mc:Choice>
        <mc:Fallback>
          <p:pic>
            <p:nvPicPr>
              <p:cNvPr id="162" name="Ink 16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47884" y="3163804"/>
                <a:ext cx="10234440" cy="110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7221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5BA2-7696-441D-8635-E790D9B44CE9}" type="datetime1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FY _ED _VGD_ Jan - June 2021</a:t>
            </a:r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698684" y="353644"/>
              <a:ext cx="7810560" cy="56030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3644" y="349324"/>
                <a:ext cx="7828560" cy="56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3931764" y="4956244"/>
              <a:ext cx="668160" cy="42336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26004" y="4950844"/>
                <a:ext cx="67824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2" name="Ink 141"/>
              <p14:cNvContentPartPr/>
              <p14:nvPr/>
            </p14:nvContentPartPr>
            <p14:xfrm>
              <a:off x="2060484" y="4659244"/>
              <a:ext cx="4039560" cy="158436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50044" y="4654924"/>
                <a:ext cx="4059000" cy="15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3" name="Ink 142"/>
              <p14:cNvContentPartPr/>
              <p14:nvPr/>
            </p14:nvContentPartPr>
            <p14:xfrm>
              <a:off x="1335444" y="5191684"/>
              <a:ext cx="247320" cy="34128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26084" y="5181604"/>
                <a:ext cx="263880" cy="35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7531986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3848</TotalTime>
  <Words>390</Words>
  <Application>Microsoft Office PowerPoint</Application>
  <PresentationFormat>Custom</PresentationFormat>
  <Paragraphs>41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2_Custom Design</vt:lpstr>
      <vt:lpstr>3_Custom Design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on variable acceleration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Admin</cp:lastModifiedBy>
  <cp:revision>292</cp:revision>
  <cp:lastPrinted>2020-06-23T12:12:43Z</cp:lastPrinted>
  <dcterms:created xsi:type="dcterms:W3CDTF">2019-03-30T05:08:49Z</dcterms:created>
  <dcterms:modified xsi:type="dcterms:W3CDTF">2021-02-17T06:42:33Z</dcterms:modified>
</cp:coreProperties>
</file>